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ommentAuthors.xml" ContentType="application/vnd.openxmlformats-officedocument.presentationml.commentAuthors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Default Extension="png" ContentType="image/png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8" r:id="rId1"/>
    <p:sldMasterId id="2147483707" r:id="rId2"/>
    <p:sldMasterId id="2147483728" r:id="rId3"/>
    <p:sldMasterId id="2147483744" r:id="rId4"/>
  </p:sldMasterIdLst>
  <p:notesMasterIdLst>
    <p:notesMasterId r:id="rId7"/>
  </p:notesMasterIdLst>
  <p:handoutMasterIdLst>
    <p:handoutMasterId r:id="rId8"/>
  </p:handoutMasterIdLst>
  <p:sldIdLst>
    <p:sldId id="319" r:id="rId5"/>
    <p:sldId id="346" r:id="rId6"/>
  </p:sldIdLst>
  <p:sldSz cx="9144000" cy="6858000" type="screen4x3"/>
  <p:notesSz cx="6858000" cy="9926638"/>
  <p:defaultTextStyle>
    <a:defPPr>
      <a:defRPr lang="de-DE"/>
    </a:defPPr>
    <a:lvl1pPr marL="0" algn="l" defTabSz="9142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1" algn="l" defTabSz="9142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42" algn="l" defTabSz="9142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62" algn="l" defTabSz="9142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82" algn="l" defTabSz="9142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03" algn="l" defTabSz="9142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24" algn="l" defTabSz="9142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45" algn="l" defTabSz="9142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42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96">
          <p15:clr>
            <a:srgbClr val="A4A3A4"/>
          </p15:clr>
        </p15:guide>
        <p15:guide id="2" orient="horz" pos="336">
          <p15:clr>
            <a:srgbClr val="A4A3A4"/>
          </p15:clr>
        </p15:guide>
        <p15:guide id="3" orient="horz" pos="3684">
          <p15:clr>
            <a:srgbClr val="A4A3A4"/>
          </p15:clr>
        </p15:guide>
        <p15:guide id="4" pos="2928">
          <p15:clr>
            <a:srgbClr val="A4A3A4"/>
          </p15:clr>
        </p15:guide>
        <p15:guide id="5" pos="360">
          <p15:clr>
            <a:srgbClr val="A4A3A4"/>
          </p15:clr>
        </p15:guide>
        <p15:guide id="6" pos="5112">
          <p15:clr>
            <a:srgbClr val="A4A3A4"/>
          </p15:clr>
        </p15:guide>
        <p15:guide id="7" pos="53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ea Simon" initials="AS" lastIdx="3" clrIdx="0"/>
  <p:cmAuthor id="1" name="Karmela Holtgreve" initials="KH" lastIdx="2" clrIdx="1"/>
  <p:cmAuthor id="2" name="Annette Gruettner" initials="AG" lastIdx="1" clrIdx="2"/>
  <p:cmAuthor id="3" name="Carina Keil" initials="CK" lastIdx="7" clrIdx="3"/>
  <p:cmAuthor id="4" name="Daniel Rau" initials="DR" lastIdx="2" clrIdx="4"/>
  <p:cmAuthor id="5" name="Tanja Schmidt" initials="TS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CC"/>
    <a:srgbClr val="0062A1"/>
    <a:srgbClr val="F0F0F0"/>
    <a:srgbClr val="DADAD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ittlere Formatvorlage 4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72" autoAdjust="0"/>
    <p:restoredTop sz="96091" autoAdjust="0"/>
  </p:normalViewPr>
  <p:slideViewPr>
    <p:cSldViewPr snapToGrid="0">
      <p:cViewPr varScale="1">
        <p:scale>
          <a:sx n="108" d="100"/>
          <a:sy n="108" d="100"/>
        </p:scale>
        <p:origin x="-102" y="-102"/>
      </p:cViewPr>
      <p:guideLst>
        <p:guide orient="horz" pos="696"/>
        <p:guide orient="horz" pos="336"/>
        <p:guide orient="horz" pos="3684"/>
        <p:guide pos="2928"/>
        <p:guide pos="360"/>
        <p:guide pos="5112"/>
        <p:guide pos="5376"/>
      </p:guideLst>
    </p:cSldViewPr>
  </p:slideViewPr>
  <p:outlineViewPr>
    <p:cViewPr>
      <p:scale>
        <a:sx n="33" d="100"/>
        <a:sy n="33" d="100"/>
      </p:scale>
      <p:origin x="48" y="9384"/>
    </p:cViewPr>
  </p:outlineViewPr>
  <p:notesTextViewPr>
    <p:cViewPr>
      <p:scale>
        <a:sx n="400" d="100"/>
        <a:sy n="4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108" y="10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6332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8" y="1"/>
            <a:ext cx="2971800" cy="496332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A24C6698-9BE7-4AC1-8569-4A76405AE498}" type="datetimeFigureOut">
              <a:rPr lang="de-DE" smtClean="0"/>
              <a:pPr/>
              <a:t>14.11.2023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7"/>
            <a:ext cx="2971800" cy="49633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8" y="9428587"/>
            <a:ext cx="2971800" cy="49633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4C15D744-6A4B-4212-ABEE-B5FCE3ACC63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7000478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6332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8" y="1"/>
            <a:ext cx="2971800" cy="496332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39815656-777D-420B-AEE9-1C9DA2062A2E}" type="datetimeFigureOut">
              <a:rPr lang="de-DE" smtClean="0"/>
              <a:pPr/>
              <a:t>14.11.2023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1" y="4715158"/>
            <a:ext cx="5486400" cy="4466987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7"/>
            <a:ext cx="2971800" cy="49633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8" y="9428587"/>
            <a:ext cx="2971800" cy="49633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62AFC97D-5284-447B-A0EB-09CB2507150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123752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21" algn="l" defTabSz="9142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42" algn="l" defTabSz="9142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62" algn="l" defTabSz="9142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82" algn="l" defTabSz="9142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03" algn="l" defTabSz="9142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24" algn="l" defTabSz="9142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45" algn="l" defTabSz="9142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42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AFC97D-5284-447B-A0EB-09CB25071501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2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7624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AFC97D-5284-447B-A0EB-09CB25071501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2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0635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einspaltig mit Fließ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 baseline="0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Fließtext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4989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84078" y="1235755"/>
            <a:ext cx="8019513" cy="4602675"/>
          </a:xfrm>
        </p:spPr>
        <p:txBody>
          <a:bodyPr/>
          <a:lstStyle>
            <a:lvl1pPr marL="0" indent="0">
              <a:spcBef>
                <a:spcPts val="443"/>
              </a:spcBef>
              <a:buFont typeface="Arial" pitchFamily="34" charset="0"/>
              <a:buNone/>
              <a:defRPr sz="1800" baseline="0"/>
            </a:lvl1pPr>
            <a:lvl2pPr marL="319320" indent="0">
              <a:spcBef>
                <a:spcPts val="443"/>
              </a:spcBef>
              <a:buFont typeface="Arial" pitchFamily="34" charset="0"/>
              <a:buNone/>
              <a:defRPr sz="1800"/>
            </a:lvl2pPr>
            <a:lvl3pPr marL="478980" indent="0">
              <a:spcBef>
                <a:spcPts val="443"/>
              </a:spcBef>
              <a:buFont typeface="Arial" pitchFamily="34" charset="0"/>
              <a:buNone/>
              <a:defRPr sz="1800"/>
            </a:lvl3pPr>
            <a:lvl4pPr>
              <a:buNone/>
              <a:defRPr/>
            </a:lvl4pPr>
          </a:lstStyle>
          <a:p>
            <a:pPr lvl="0"/>
            <a:r>
              <a:rPr lang="de-DE" dirty="0" smtClean="0"/>
              <a:t>Inhaltsfolie mit Fließtext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FF003512-A2CC-4999-92B5-18ADDC69BF2E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inks mit Aufzählung und Bild/Grafik,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2 Spalten (Aufzählungsebenen und Bild/Grafik)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6" name="Inhaltsplatzhalter 15"/>
          <p:cNvSpPr>
            <a:spLocks noGrp="1"/>
          </p:cNvSpPr>
          <p:nvPr>
            <p:ph sz="quarter" idx="16" hasCustomPrompt="1"/>
          </p:nvPr>
        </p:nvSpPr>
        <p:spPr>
          <a:xfrm>
            <a:off x="4726862" y="1258735"/>
            <a:ext cx="3887223" cy="4554632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de-DE" dirty="0" smtClean="0"/>
              <a:t>Bild/Grafik o. ä. durch Klicken hinzufügen</a:t>
            </a:r>
            <a:endParaRPr lang="de-DE" dirty="0"/>
          </a:p>
        </p:txBody>
      </p:sp>
      <p:sp>
        <p:nvSpPr>
          <p:cNvPr id="15" name="Textplatzhalt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419820" y="1258735"/>
            <a:ext cx="3887223" cy="4554632"/>
          </a:xfrm>
        </p:spPr>
        <p:txBody>
          <a:bodyPr/>
          <a:lstStyle>
            <a:lvl1pPr marL="159660" indent="-159660">
              <a:spcBef>
                <a:spcPts val="443"/>
              </a:spcBef>
              <a:buFont typeface="Arial" pitchFamily="34" charset="0"/>
              <a:buChar char="−"/>
              <a:defRPr sz="1800" baseline="0"/>
            </a:lvl1pPr>
            <a:lvl2pPr marL="319320" indent="-159660">
              <a:spcBef>
                <a:spcPts val="443"/>
              </a:spcBef>
              <a:buFont typeface="Arial" pitchFamily="34" charset="0"/>
              <a:buChar char="•"/>
              <a:defRPr sz="1800"/>
            </a:lvl2pPr>
            <a:lvl3pPr marL="478980" indent="-159660">
              <a:spcBef>
                <a:spcPts val="443"/>
              </a:spcBef>
              <a:buFont typeface="Arial" pitchFamily="34" charset="0"/>
              <a:buChar char="∙"/>
              <a:defRPr sz="1800"/>
            </a:lvl3pPr>
            <a:lvl4pPr>
              <a:buFont typeface="Symbol" pitchFamily="18" charset="2"/>
              <a:buChar char="-"/>
              <a:defRPr/>
            </a:lvl4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DE66C175-0518-433E-A234-9E68DAEF3DBD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 dirty="0" smtClean="0"/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 smtClean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rechts mit Fließtext und Bild/Grafik,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2 Spalten (Bild/Grafik und Fließtext)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6" name="Inhaltsplatzhalter 15"/>
          <p:cNvSpPr>
            <a:spLocks noGrp="1"/>
          </p:cNvSpPr>
          <p:nvPr>
            <p:ph sz="quarter" idx="16" hasCustomPrompt="1"/>
          </p:nvPr>
        </p:nvSpPr>
        <p:spPr>
          <a:xfrm>
            <a:off x="419820" y="1258735"/>
            <a:ext cx="3887223" cy="4554632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de-DE" dirty="0" smtClean="0"/>
              <a:t>Bild/Grafik o. ä. durch Klicken hinzufügen</a:t>
            </a:r>
            <a:endParaRPr lang="de-DE" dirty="0"/>
          </a:p>
        </p:txBody>
      </p:sp>
      <p:sp>
        <p:nvSpPr>
          <p:cNvPr id="18" name="Textplatzhalt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726862" y="1258735"/>
            <a:ext cx="3887223" cy="4554632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 baseline="0"/>
            </a:lvl1pPr>
            <a:lvl2pPr algn="l">
              <a:buNone/>
              <a:defRPr sz="2100"/>
            </a:lvl2pPr>
            <a:lvl3pPr algn="l">
              <a:buNone/>
              <a:defRPr sz="2100"/>
            </a:lvl3pPr>
            <a:lvl4pPr algn="l">
              <a:buNone/>
              <a:defRPr sz="2100"/>
            </a:lvl4pPr>
            <a:lvl5pPr algn="l">
              <a:buNone/>
              <a:defRPr sz="2100"/>
            </a:lvl5pPr>
          </a:lstStyle>
          <a:p>
            <a:pPr lvl="0"/>
            <a:r>
              <a:rPr lang="de-DE" dirty="0" smtClean="0"/>
              <a:t>Inhaltsbereich zweispaltig und Fließtext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7ABE1ADB-DF00-4128-8359-9F5F4BEE8D26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 smtClean="0"/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 smtClean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rechts mit Aufzählung und Bild/Grafik,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2 Spalten (Bild/Grafik und Aufzählungsebenen)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6" name="Inhaltsplatzhalter 15"/>
          <p:cNvSpPr>
            <a:spLocks noGrp="1"/>
          </p:cNvSpPr>
          <p:nvPr>
            <p:ph sz="quarter" idx="16" hasCustomPrompt="1"/>
          </p:nvPr>
        </p:nvSpPr>
        <p:spPr>
          <a:xfrm>
            <a:off x="419820" y="1258735"/>
            <a:ext cx="3887223" cy="4554632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de-DE" dirty="0" smtClean="0"/>
              <a:t>Bild/Grafik o. ä. durch Klicken hinzufügen</a:t>
            </a:r>
            <a:endParaRPr lang="de-DE" dirty="0"/>
          </a:p>
        </p:txBody>
      </p:sp>
      <p:sp>
        <p:nvSpPr>
          <p:cNvPr id="14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726862" y="1258735"/>
            <a:ext cx="3887223" cy="4554632"/>
          </a:xfrm>
        </p:spPr>
        <p:txBody>
          <a:bodyPr/>
          <a:lstStyle>
            <a:lvl1pPr marL="159660" indent="-159660">
              <a:spcBef>
                <a:spcPts val="443"/>
              </a:spcBef>
              <a:buFont typeface="Arial" pitchFamily="34" charset="0"/>
              <a:buChar char="−"/>
              <a:defRPr sz="1800" baseline="0"/>
            </a:lvl1pPr>
            <a:lvl2pPr marL="319320" indent="-159660">
              <a:spcBef>
                <a:spcPts val="443"/>
              </a:spcBef>
              <a:buFont typeface="Arial" pitchFamily="34" charset="0"/>
              <a:buChar char="•"/>
              <a:defRPr sz="1800"/>
            </a:lvl2pPr>
            <a:lvl3pPr marL="478980" indent="-159660">
              <a:spcBef>
                <a:spcPts val="443"/>
              </a:spcBef>
              <a:buFont typeface="Arial" pitchFamily="34" charset="0"/>
              <a:buChar char="∙"/>
              <a:defRPr sz="1800"/>
            </a:lvl3pPr>
            <a:lvl4pPr>
              <a:buFont typeface="Symbol" pitchFamily="18" charset="2"/>
              <a:buChar char="-"/>
              <a:defRPr/>
            </a:lvl4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0C5557A1-F3C7-4C2D-9420-8CBC6D5ECEED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 smtClean="0"/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dreispaltig mit Fließ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3 Spalten und Fließtext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19820" y="1258734"/>
            <a:ext cx="3887223" cy="2153099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600" baseline="0"/>
            </a:lvl1pPr>
            <a:lvl2pPr algn="l">
              <a:buNone/>
              <a:defRPr sz="2100"/>
            </a:lvl2pPr>
            <a:lvl3pPr algn="l">
              <a:buNone/>
              <a:defRPr sz="2100"/>
            </a:lvl3pPr>
            <a:lvl4pPr algn="l">
              <a:buNone/>
              <a:defRPr sz="2100"/>
            </a:lvl4pPr>
            <a:lvl5pPr algn="l">
              <a:buNone/>
              <a:defRPr sz="2100"/>
            </a:lvl5pPr>
          </a:lstStyle>
          <a:p>
            <a:pPr lvl="0"/>
            <a:r>
              <a:rPr lang="de-DE" dirty="0" smtClean="0"/>
              <a:t>Inhaltsbereich dreispaltig</a:t>
            </a:r>
          </a:p>
        </p:txBody>
      </p:sp>
      <p:sp>
        <p:nvSpPr>
          <p:cNvPr id="9" name="Textplatzhalt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4726574" y="1258735"/>
            <a:ext cx="3887223" cy="2153099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600" baseline="0"/>
            </a:lvl1pPr>
            <a:lvl2pPr algn="l">
              <a:buNone/>
              <a:defRPr sz="2100"/>
            </a:lvl2pPr>
            <a:lvl3pPr algn="l">
              <a:buNone/>
              <a:defRPr sz="2100"/>
            </a:lvl3pPr>
            <a:lvl4pPr algn="l">
              <a:buNone/>
              <a:defRPr sz="2100"/>
            </a:lvl4pPr>
            <a:lvl5pPr algn="l">
              <a:buNone/>
              <a:defRPr sz="2100"/>
            </a:lvl5pPr>
          </a:lstStyle>
          <a:p>
            <a:pPr lvl="0"/>
            <a:r>
              <a:rPr lang="de-DE" dirty="0" smtClean="0"/>
              <a:t>Inhaltsbereich dreispaltig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70D8DB3-7D01-4950-ADF0-56952F8A98FB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 smtClean="0"/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 smtClean="0"/>
          </a:p>
        </p:txBody>
      </p:sp>
      <p:sp>
        <p:nvSpPr>
          <p:cNvPr id="13" name="Textplatzhalter 13"/>
          <p:cNvSpPr>
            <a:spLocks noGrp="1"/>
          </p:cNvSpPr>
          <p:nvPr>
            <p:ph type="body" sz="quarter" idx="20" hasCustomPrompt="1"/>
          </p:nvPr>
        </p:nvSpPr>
        <p:spPr>
          <a:xfrm>
            <a:off x="419820" y="3545300"/>
            <a:ext cx="8196359" cy="2153099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600" baseline="0"/>
            </a:lvl1pPr>
            <a:lvl2pPr algn="l">
              <a:buNone/>
              <a:defRPr sz="2100"/>
            </a:lvl2pPr>
            <a:lvl3pPr algn="l">
              <a:buNone/>
              <a:defRPr sz="2100"/>
            </a:lvl3pPr>
            <a:lvl4pPr algn="l">
              <a:buNone/>
              <a:defRPr sz="2100"/>
            </a:lvl4pPr>
            <a:lvl5pPr algn="l">
              <a:buNone/>
              <a:defRPr sz="2100"/>
            </a:lvl5pPr>
          </a:lstStyle>
          <a:p>
            <a:pPr lvl="0"/>
            <a:r>
              <a:rPr lang="de-DE" dirty="0" smtClean="0"/>
              <a:t>Inhaltsbereich dreispaltig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oder Grafik, ganze Br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(Bild/Grafik)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5" name="Inhaltsplatzhalter 14"/>
          <p:cNvSpPr>
            <a:spLocks noGrp="1"/>
          </p:cNvSpPr>
          <p:nvPr>
            <p:ph sz="quarter" idx="15" hasCustomPrompt="1"/>
          </p:nvPr>
        </p:nvSpPr>
        <p:spPr>
          <a:xfrm>
            <a:off x="419820" y="1258735"/>
            <a:ext cx="8188046" cy="4554632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de-DE" dirty="0" smtClean="0"/>
              <a:t>Bild/Grafik o. ä. durch Klicken hinzufügen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DDF95EE8-B159-4875-828C-8975E0B69EE0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 dirty="0" smtClean="0"/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 smtClean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nhaltsplatzhalter 14"/>
          <p:cNvSpPr>
            <a:spLocks noGrp="1"/>
          </p:cNvSpPr>
          <p:nvPr>
            <p:ph sz="quarter" idx="15" hasCustomPrompt="1"/>
          </p:nvPr>
        </p:nvSpPr>
        <p:spPr>
          <a:xfrm>
            <a:off x="0" y="1"/>
            <a:ext cx="9144000" cy="6857999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de-DE" dirty="0" smtClean="0"/>
              <a:t>Bild/Grafik o. ä. durch Klicken hinzufügen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531BA-1BE4-49DB-B8C1-AE14DC7AA662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9049102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zeiliger Titel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32000" y="1313281"/>
            <a:ext cx="4032050" cy="4252025"/>
          </a:xfrm>
        </p:spPr>
        <p:txBody>
          <a:bodyPr>
            <a:normAutofit/>
          </a:bodyPr>
          <a:lstStyle>
            <a:lvl1pPr marL="159642" indent="-159642">
              <a:spcBef>
                <a:spcPts val="443"/>
              </a:spcBef>
              <a:buFont typeface="Arial" pitchFamily="34" charset="0"/>
              <a:buChar char="−"/>
              <a:defRPr sz="1500" baseline="0"/>
            </a:lvl1pPr>
            <a:lvl2pPr marL="319285" indent="-159642">
              <a:spcBef>
                <a:spcPts val="443"/>
              </a:spcBef>
              <a:buFont typeface="Arial" pitchFamily="34" charset="0"/>
              <a:buChar char="•"/>
              <a:defRPr sz="1500"/>
            </a:lvl2pPr>
            <a:lvl3pPr marL="478927" indent="-159642">
              <a:spcBef>
                <a:spcPts val="443"/>
              </a:spcBef>
              <a:buFont typeface="Arial" pitchFamily="34" charset="0"/>
              <a:buChar char="∙"/>
              <a:defRPr sz="1500"/>
            </a:lvl3pPr>
            <a:lvl4pPr>
              <a:buFont typeface="Symbol" pitchFamily="18" charset="2"/>
              <a:buChar char="-"/>
              <a:defRPr sz="1500"/>
            </a:lvl4pPr>
            <a:lvl5pPr>
              <a:defRPr sz="1500"/>
            </a:lvl5pPr>
            <a:lvl6pPr>
              <a:defRPr sz="1500"/>
            </a:lvl6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9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676466" y="1310577"/>
            <a:ext cx="4034149" cy="4252025"/>
          </a:xfrm>
        </p:spPr>
        <p:txBody>
          <a:bodyPr>
            <a:normAutofit/>
          </a:bodyPr>
          <a:lstStyle>
            <a:lvl1pPr marL="159642" indent="-159642">
              <a:spcBef>
                <a:spcPts val="443"/>
              </a:spcBef>
              <a:buFont typeface="Arial" pitchFamily="34" charset="0"/>
              <a:buChar char="−"/>
              <a:defRPr sz="1500" baseline="0"/>
            </a:lvl1pPr>
            <a:lvl2pPr marL="319285" indent="-159642">
              <a:spcBef>
                <a:spcPts val="443"/>
              </a:spcBef>
              <a:buFont typeface="Arial" pitchFamily="34" charset="0"/>
              <a:buChar char="•"/>
              <a:defRPr sz="1500"/>
            </a:lvl2pPr>
            <a:lvl3pPr marL="478927" indent="-159642">
              <a:spcBef>
                <a:spcPts val="443"/>
              </a:spcBef>
              <a:buFont typeface="Arial" pitchFamily="34" charset="0"/>
              <a:buChar char="∙"/>
              <a:defRPr sz="1500"/>
            </a:lvl3pPr>
            <a:lvl4pPr marL="665926" indent="-197978">
              <a:buFont typeface="Symbol" pitchFamily="18" charset="2"/>
              <a:buChar char="-"/>
              <a:defRPr sz="1500"/>
            </a:lvl4pPr>
            <a:lvl5pPr>
              <a:defRPr sz="1500"/>
            </a:lvl5pPr>
            <a:lvl6pPr>
              <a:defRPr sz="1500"/>
            </a:lvl6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 hasCustomPrompt="1"/>
          </p:nvPr>
        </p:nvSpPr>
        <p:spPr>
          <a:xfrm>
            <a:off x="432000" y="207360"/>
            <a:ext cx="8276400" cy="345600"/>
          </a:xfrm>
          <a:prstGeom prst="rect">
            <a:avLst/>
          </a:prstGeom>
        </p:spPr>
        <p:txBody>
          <a:bodyPr/>
          <a:lstStyle>
            <a:lvl1pPr>
              <a:defRPr sz="2100" baseline="0"/>
            </a:lvl1pPr>
          </a:lstStyle>
          <a:p>
            <a:r>
              <a:rPr lang="de-DE" dirty="0" smtClean="0"/>
              <a:t>Präsentationsvorlage – Inhaltsfolie mit 1zeiligem Titel</a:t>
            </a:r>
            <a:endParaRPr lang="de-DE" dirty="0"/>
          </a:p>
        </p:txBody>
      </p:sp>
      <p:sp>
        <p:nvSpPr>
          <p:cNvPr id="14" name="Rechteck 13"/>
          <p:cNvSpPr/>
          <p:nvPr/>
        </p:nvSpPr>
        <p:spPr>
          <a:xfrm>
            <a:off x="434221" y="254921"/>
            <a:ext cx="54000" cy="2592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434929" y="6073819"/>
            <a:ext cx="54000" cy="5184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de-DE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4"/>
          </p:nvPr>
        </p:nvSpPr>
        <p:spPr>
          <a:xfrm>
            <a:off x="432002" y="6415208"/>
            <a:ext cx="2114649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b="1" smtClean="0"/>
              <a:t>Seite </a:t>
            </a:r>
            <a:fld id="{44AC4DCE-31D8-40DA-8054-82557CC0B0B3}" type="slidenum">
              <a:rPr lang="de-DE" b="1" smtClean="0"/>
              <a:pPr/>
              <a:t>‹Nr.›</a:t>
            </a:fld>
            <a:endParaRPr lang="de-DE" b="1" dirty="0"/>
          </a:p>
        </p:txBody>
      </p:sp>
      <p:sp>
        <p:nvSpPr>
          <p:cNvPr id="16" name="Datumsplatzhalter 13"/>
          <p:cNvSpPr>
            <a:spLocks noGrp="1"/>
          </p:cNvSpPr>
          <p:nvPr>
            <p:ph type="dt" sz="half" idx="2"/>
          </p:nvPr>
        </p:nvSpPr>
        <p:spPr>
          <a:xfrm>
            <a:off x="432002" y="6255360"/>
            <a:ext cx="2114649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dirty="0" smtClean="0"/>
              <a:t>7. August 2020</a:t>
            </a:r>
          </a:p>
        </p:txBody>
      </p:sp>
      <p:sp>
        <p:nvSpPr>
          <p:cNvPr id="17" name="Fußzeilenplatzhalter 15"/>
          <p:cNvSpPr>
            <a:spLocks noGrp="1"/>
          </p:cNvSpPr>
          <p:nvPr>
            <p:ph type="ftr" sz="quarter" idx="3"/>
          </p:nvPr>
        </p:nvSpPr>
        <p:spPr>
          <a:xfrm>
            <a:off x="432000" y="6082560"/>
            <a:ext cx="468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="" val="316887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 ohne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ChangeAspect="1"/>
          </p:cNvSpPr>
          <p:nvPr>
            <p:ph type="ctrTitle" hasCustomPrompt="1"/>
          </p:nvPr>
        </p:nvSpPr>
        <p:spPr>
          <a:xfrm>
            <a:off x="766010" y="2870568"/>
            <a:ext cx="7930204" cy="667939"/>
          </a:xfrm>
        </p:spPr>
        <p:txBody>
          <a:bodyPr tIns="0" bIns="0" anchor="ctr">
            <a:noAutofit/>
          </a:bodyPr>
          <a:lstStyle>
            <a:lvl1pPr algn="l">
              <a:lnSpc>
                <a:spcPts val="4000"/>
              </a:lnSpc>
              <a:defRPr sz="4000" b="1" baseline="0"/>
            </a:lvl1pPr>
          </a:lstStyle>
          <a:p>
            <a:r>
              <a:rPr lang="de-DE" dirty="0" smtClean="0"/>
              <a:t>Präsentationsvorlage - Titelfolie</a:t>
            </a:r>
            <a:endParaRPr lang="de-DE" dirty="0"/>
          </a:p>
        </p:txBody>
      </p:sp>
      <p:sp>
        <p:nvSpPr>
          <p:cNvPr id="16" name="Rechteck 15"/>
          <p:cNvSpPr>
            <a:spLocks noChangeAspect="1"/>
          </p:cNvSpPr>
          <p:nvPr/>
        </p:nvSpPr>
        <p:spPr>
          <a:xfrm>
            <a:off x="2" y="2925067"/>
            <a:ext cx="720000" cy="1036800"/>
          </a:xfrm>
          <a:prstGeom prst="rect">
            <a:avLst/>
          </a:prstGeom>
          <a:solidFill>
            <a:srgbClr val="DAD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771261" y="2925067"/>
            <a:ext cx="54000" cy="10368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764867" y="3764114"/>
            <a:ext cx="7966383" cy="216000"/>
          </a:xfrm>
        </p:spPr>
        <p:txBody>
          <a:bodyPr tIns="0" bIns="0">
            <a:noAutofit/>
          </a:bodyPr>
          <a:lstStyle>
            <a:lvl1pPr>
              <a:buNone/>
              <a:defRPr sz="1200" b="1"/>
            </a:lvl1pPr>
          </a:lstStyle>
          <a:p>
            <a:pPr lvl="0"/>
            <a:r>
              <a:rPr lang="de-DE" dirty="0" smtClean="0"/>
              <a:t>Angaben zum Referenten, Ordnungsmerkmal</a:t>
            </a:r>
            <a:endParaRPr lang="de-DE" dirty="0"/>
          </a:p>
        </p:txBody>
      </p:sp>
      <p:pic>
        <p:nvPicPr>
          <p:cNvPr id="10" name="Grafik 9" descr="BBk_Logo_A4_RGB.t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548257" y="0"/>
            <a:ext cx="1803568" cy="106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893910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elfolie mit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766010" y="2931048"/>
            <a:ext cx="7944604" cy="345600"/>
          </a:xfrm>
        </p:spPr>
        <p:txBody>
          <a:bodyPr tIns="0" bIns="0" anchor="ctr">
            <a:noAutofit/>
          </a:bodyPr>
          <a:lstStyle>
            <a:lvl1pPr algn="l">
              <a:defRPr sz="2100" b="1" baseline="0"/>
            </a:lvl1pPr>
          </a:lstStyle>
          <a:p>
            <a:r>
              <a:rPr lang="de-DE" dirty="0" smtClean="0"/>
              <a:t>Präsentationsvorlage - Titelfolie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66010" y="3218381"/>
            <a:ext cx="7944604" cy="345600"/>
          </a:xfrm>
        </p:spPr>
        <p:txBody>
          <a:bodyPr tIns="0" bIns="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100">
                <a:solidFill>
                  <a:schemeClr val="tx1"/>
                </a:solidFill>
                <a:latin typeface="+mj-lt"/>
              </a:defRPr>
            </a:lvl1pPr>
            <a:lvl2pPr marL="45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Untertitel</a:t>
            </a:r>
            <a:endParaRPr lang="de-DE" dirty="0"/>
          </a:p>
        </p:txBody>
      </p:sp>
      <p:sp>
        <p:nvSpPr>
          <p:cNvPr id="16" name="Rechteck 15"/>
          <p:cNvSpPr>
            <a:spLocks noChangeAspect="1"/>
          </p:cNvSpPr>
          <p:nvPr/>
        </p:nvSpPr>
        <p:spPr>
          <a:xfrm>
            <a:off x="2" y="2925067"/>
            <a:ext cx="720000" cy="1036800"/>
          </a:xfrm>
          <a:prstGeom prst="rect">
            <a:avLst/>
          </a:prstGeom>
          <a:solidFill>
            <a:srgbClr val="DAD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771261" y="2925067"/>
            <a:ext cx="54000" cy="10368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764867" y="3764114"/>
            <a:ext cx="7945746" cy="216000"/>
          </a:xfrm>
        </p:spPr>
        <p:txBody>
          <a:bodyPr tIns="0" bIns="0">
            <a:noAutofit/>
          </a:bodyPr>
          <a:lstStyle>
            <a:lvl1pPr>
              <a:buNone/>
              <a:defRPr sz="1200" b="1"/>
            </a:lvl1pPr>
          </a:lstStyle>
          <a:p>
            <a:pPr lvl="0"/>
            <a:r>
              <a:rPr lang="de-DE" dirty="0" smtClean="0"/>
              <a:t>Angaben zum Referenten, Ordnungsmerkmal</a:t>
            </a:r>
            <a:endParaRPr lang="de-DE" dirty="0"/>
          </a:p>
        </p:txBody>
      </p:sp>
      <p:pic>
        <p:nvPicPr>
          <p:cNvPr id="10" name="Grafik 9" descr="BBk_Logo_A4_RGB.t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548257" y="0"/>
            <a:ext cx="1803568" cy="106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267332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einspaltig mit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 baseline="0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Aufzählungsebenen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4989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84078" y="1235755"/>
            <a:ext cx="8019513" cy="4602675"/>
          </a:xfrm>
        </p:spPr>
        <p:txBody>
          <a:bodyPr/>
          <a:lstStyle>
            <a:lvl1pPr marL="159660" indent="-159660">
              <a:spcBef>
                <a:spcPts val="443"/>
              </a:spcBef>
              <a:buFont typeface="Arial" pitchFamily="34" charset="0"/>
              <a:buChar char="−"/>
              <a:defRPr sz="1800" baseline="0"/>
            </a:lvl1pPr>
            <a:lvl2pPr marL="319320" indent="-159660">
              <a:spcBef>
                <a:spcPts val="443"/>
              </a:spcBef>
              <a:buFont typeface="Arial" pitchFamily="34" charset="0"/>
              <a:buChar char="•"/>
              <a:defRPr sz="1800"/>
            </a:lvl2pPr>
            <a:lvl3pPr marL="478980" indent="-159660">
              <a:spcBef>
                <a:spcPts val="443"/>
              </a:spcBef>
              <a:buFont typeface="Arial" pitchFamily="34" charset="0"/>
              <a:buChar char="∙"/>
              <a:defRPr sz="1800"/>
            </a:lvl3pPr>
            <a:lvl4pPr>
              <a:buFont typeface="Symbol" pitchFamily="18" charset="2"/>
              <a:buChar char="-"/>
              <a:defRPr/>
            </a:lvl4pPr>
            <a:lvl6pPr>
              <a:defRPr/>
            </a:lvl6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56EBB34E-8399-4464-A502-538F2D519314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 dirty="0" smtClean="0"/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zeiliger 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68000" y="146411"/>
            <a:ext cx="8208000" cy="652582"/>
          </a:xfrm>
        </p:spPr>
        <p:txBody>
          <a:bodyPr>
            <a:noAutofit/>
          </a:bodyPr>
          <a:lstStyle>
            <a:lvl1pPr algn="l">
              <a:lnSpc>
                <a:spcPts val="2200"/>
              </a:lnSpc>
              <a:defRPr sz="1800" b="1" baseline="0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468000" y="234000"/>
            <a:ext cx="54000" cy="4680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  <p:sp>
        <p:nvSpPr>
          <p:cNvPr id="15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396000" y="1170000"/>
            <a:ext cx="8208000" cy="4518000"/>
          </a:xfrm>
        </p:spPr>
        <p:txBody>
          <a:bodyPr>
            <a:normAutofit/>
          </a:bodyPr>
          <a:lstStyle>
            <a:lvl1pPr marL="159642" indent="-159642">
              <a:spcBef>
                <a:spcPts val="443"/>
              </a:spcBef>
              <a:buFont typeface="Arial" pitchFamily="34" charset="0"/>
              <a:buChar char="−"/>
              <a:defRPr sz="1500" baseline="0"/>
            </a:lvl1pPr>
            <a:lvl2pPr marL="319285" indent="-159642">
              <a:spcBef>
                <a:spcPts val="443"/>
              </a:spcBef>
              <a:buFont typeface="Arial" pitchFamily="34" charset="0"/>
              <a:buChar char="•"/>
              <a:defRPr sz="1500"/>
            </a:lvl2pPr>
            <a:lvl3pPr marL="478927" indent="-159642">
              <a:spcBef>
                <a:spcPts val="443"/>
              </a:spcBef>
              <a:buFont typeface="Arial" pitchFamily="34" charset="0"/>
              <a:buChar char="∙"/>
              <a:defRPr sz="1500"/>
            </a:lvl3pPr>
            <a:lvl4pPr>
              <a:buFont typeface="Symbol" pitchFamily="18" charset="2"/>
              <a:buChar char="-"/>
              <a:defRPr sz="1500"/>
            </a:lvl4pPr>
            <a:lvl5pPr>
              <a:defRPr sz="1500"/>
            </a:lvl5pPr>
            <a:lvl6pPr>
              <a:defRPr sz="1500"/>
            </a:lvl6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8" name="Rechteck 7"/>
          <p:cNvSpPr/>
          <p:nvPr/>
        </p:nvSpPr>
        <p:spPr>
          <a:xfrm>
            <a:off x="468000" y="6156000"/>
            <a:ext cx="54000" cy="4680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  <p:sp>
        <p:nvSpPr>
          <p:cNvPr id="9" name="Foliennummernplatzhalter 14"/>
          <p:cNvSpPr>
            <a:spLocks noGrp="1"/>
          </p:cNvSpPr>
          <p:nvPr>
            <p:ph type="sldNum" sz="quarter" idx="4"/>
          </p:nvPr>
        </p:nvSpPr>
        <p:spPr>
          <a:xfrm>
            <a:off x="467999" y="6490782"/>
            <a:ext cx="216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Seite </a:t>
            </a:r>
            <a:fld id="{795659D1-D435-4DC4-B545-657E7139435F}" type="slidenum"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/>
              <a:t>‹Nr.›</a:t>
            </a:fld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1" name="Datumsplatzhalter 13"/>
          <p:cNvSpPr>
            <a:spLocks noGrp="1"/>
          </p:cNvSpPr>
          <p:nvPr>
            <p:ph type="dt" sz="half" idx="2"/>
          </p:nvPr>
        </p:nvSpPr>
        <p:spPr>
          <a:xfrm>
            <a:off x="467999" y="6314156"/>
            <a:ext cx="216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33805E5-C3B8-4D76-9FB1-BB82A20DFB67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14" name="Fußzeilenplatzhalter 15"/>
          <p:cNvSpPr>
            <a:spLocks noGrp="1"/>
          </p:cNvSpPr>
          <p:nvPr>
            <p:ph type="ftr" sz="quarter" idx="3"/>
          </p:nvPr>
        </p:nvSpPr>
        <p:spPr>
          <a:xfrm>
            <a:off x="468000" y="6145167"/>
            <a:ext cx="540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TOP 2 Bericht der Projektleitung</a:t>
            </a:r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86335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zeiliger Titel und Inhalt mit Hinterleg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0" y="936000"/>
            <a:ext cx="9144000" cy="49896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098" tIns="40550" rIns="81098" bIns="40550" rtlCol="0" anchor="ctr"/>
          <a:lstStyle/>
          <a:p>
            <a:pPr algn="ctr"/>
            <a:endParaRPr lang="de-DE" dirty="0">
              <a:noFill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68000" y="147600"/>
            <a:ext cx="8208000" cy="652582"/>
          </a:xfrm>
        </p:spPr>
        <p:txBody>
          <a:bodyPr>
            <a:noAutofit/>
          </a:bodyPr>
          <a:lstStyle>
            <a:lvl1pPr algn="l">
              <a:lnSpc>
                <a:spcPts val="2200"/>
              </a:lnSpc>
              <a:defRPr sz="1800" b="1" baseline="0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Hinterlegung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468000" y="234000"/>
            <a:ext cx="54000" cy="4680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  <p:sp>
        <p:nvSpPr>
          <p:cNvPr id="15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396000" y="1170000"/>
            <a:ext cx="8208000" cy="4518000"/>
          </a:xfrm>
        </p:spPr>
        <p:txBody>
          <a:bodyPr>
            <a:normAutofit/>
          </a:bodyPr>
          <a:lstStyle>
            <a:lvl1pPr marL="159642" indent="-159642">
              <a:spcBef>
                <a:spcPts val="443"/>
              </a:spcBef>
              <a:buFont typeface="Arial" pitchFamily="34" charset="0"/>
              <a:buChar char="−"/>
              <a:defRPr sz="1500" baseline="0"/>
            </a:lvl1pPr>
            <a:lvl2pPr marL="319285" indent="-159642">
              <a:spcBef>
                <a:spcPts val="443"/>
              </a:spcBef>
              <a:buFont typeface="Arial" pitchFamily="34" charset="0"/>
              <a:buChar char="•"/>
              <a:defRPr sz="1500"/>
            </a:lvl2pPr>
            <a:lvl3pPr marL="478927" indent="-159642">
              <a:spcBef>
                <a:spcPts val="443"/>
              </a:spcBef>
              <a:buFont typeface="Arial" pitchFamily="34" charset="0"/>
              <a:buChar char="∙"/>
              <a:defRPr sz="1500"/>
            </a:lvl3pPr>
            <a:lvl4pPr>
              <a:buFont typeface="Symbol" pitchFamily="18" charset="2"/>
              <a:buChar char="-"/>
              <a:defRPr sz="1500"/>
            </a:lvl4pPr>
            <a:lvl5pPr>
              <a:defRPr sz="1500"/>
            </a:lvl5pPr>
            <a:lvl6pPr>
              <a:defRPr sz="1500"/>
            </a:lvl6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10" name="Rechteck 9"/>
          <p:cNvSpPr/>
          <p:nvPr userDrawn="1"/>
        </p:nvSpPr>
        <p:spPr>
          <a:xfrm>
            <a:off x="468000" y="6156000"/>
            <a:ext cx="54000" cy="4680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  <p:sp>
        <p:nvSpPr>
          <p:cNvPr id="12" name="Foliennummernplatzhalter 14"/>
          <p:cNvSpPr>
            <a:spLocks noGrp="1"/>
          </p:cNvSpPr>
          <p:nvPr>
            <p:ph type="sldNum" sz="quarter" idx="4"/>
          </p:nvPr>
        </p:nvSpPr>
        <p:spPr>
          <a:xfrm>
            <a:off x="467999" y="6490782"/>
            <a:ext cx="216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Seite </a:t>
            </a:r>
            <a:fld id="{795659D1-D435-4DC4-B545-657E7139435F}" type="slidenum"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/>
              <a:t>‹Nr.›</a:t>
            </a:fld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3" name="Datumsplatzhalter 13"/>
          <p:cNvSpPr>
            <a:spLocks noGrp="1"/>
          </p:cNvSpPr>
          <p:nvPr>
            <p:ph type="dt" sz="half" idx="2"/>
          </p:nvPr>
        </p:nvSpPr>
        <p:spPr>
          <a:xfrm>
            <a:off x="467999" y="6314156"/>
            <a:ext cx="216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5756917-9E82-43B3-BBFF-756405BB7325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17" name="Fußzeilenplatzhalter 15"/>
          <p:cNvSpPr>
            <a:spLocks noGrp="1"/>
          </p:cNvSpPr>
          <p:nvPr>
            <p:ph type="ftr" sz="quarter" idx="3"/>
          </p:nvPr>
        </p:nvSpPr>
        <p:spPr>
          <a:xfrm>
            <a:off x="468000" y="6145167"/>
            <a:ext cx="540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TOP 2 Bericht der Projektleitung</a:t>
            </a:r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1001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zeiliger 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68000" y="147600"/>
            <a:ext cx="8208000" cy="345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baseline="0"/>
            </a:lvl1pPr>
          </a:lstStyle>
          <a:p>
            <a:r>
              <a:rPr lang="de-DE" dirty="0" smtClean="0"/>
              <a:t>Präsentationsvorlage – Inhaltsfolie mit 1zeiligem Titel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468000" y="234000"/>
            <a:ext cx="54000" cy="2340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  <p:sp>
        <p:nvSpPr>
          <p:cNvPr id="8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396000" y="1170000"/>
            <a:ext cx="8208000" cy="4518000"/>
          </a:xfrm>
        </p:spPr>
        <p:txBody>
          <a:bodyPr>
            <a:normAutofit/>
          </a:bodyPr>
          <a:lstStyle>
            <a:lvl1pPr marL="159642" indent="-159642">
              <a:spcBef>
                <a:spcPts val="443"/>
              </a:spcBef>
              <a:buFont typeface="Arial" pitchFamily="34" charset="0"/>
              <a:buChar char="−"/>
              <a:defRPr sz="1500" baseline="0"/>
            </a:lvl1pPr>
            <a:lvl2pPr marL="319285" indent="-159642">
              <a:spcBef>
                <a:spcPts val="443"/>
              </a:spcBef>
              <a:buFont typeface="Arial" pitchFamily="34" charset="0"/>
              <a:buChar char="•"/>
              <a:defRPr sz="1500"/>
            </a:lvl2pPr>
            <a:lvl3pPr marL="478927" indent="-159642">
              <a:spcBef>
                <a:spcPts val="443"/>
              </a:spcBef>
              <a:buFont typeface="Arial" pitchFamily="34" charset="0"/>
              <a:buChar char="∙"/>
              <a:defRPr sz="1500"/>
            </a:lvl3pPr>
            <a:lvl4pPr>
              <a:buFont typeface="Symbol" pitchFamily="18" charset="2"/>
              <a:buChar char="-"/>
              <a:defRPr sz="1500"/>
            </a:lvl4pPr>
            <a:lvl5pPr>
              <a:defRPr sz="1500"/>
            </a:lvl5pPr>
            <a:lvl6pPr>
              <a:defRPr sz="1500"/>
            </a:lvl6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9" name="Rechteck 8"/>
          <p:cNvSpPr/>
          <p:nvPr/>
        </p:nvSpPr>
        <p:spPr>
          <a:xfrm>
            <a:off x="468000" y="6156000"/>
            <a:ext cx="54000" cy="4680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  <p:sp>
        <p:nvSpPr>
          <p:cNvPr id="10" name="Foliennummernplatzhalter 14"/>
          <p:cNvSpPr>
            <a:spLocks noGrp="1"/>
          </p:cNvSpPr>
          <p:nvPr>
            <p:ph type="sldNum" sz="quarter" idx="4"/>
          </p:nvPr>
        </p:nvSpPr>
        <p:spPr>
          <a:xfrm>
            <a:off x="468000" y="6490800"/>
            <a:ext cx="216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Seite </a:t>
            </a:r>
            <a:fld id="{795659D1-D435-4DC4-B545-657E7139435F}" type="slidenum"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/>
              <a:t>‹Nr.›</a:t>
            </a:fld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1" name="Datumsplatzhalter 13"/>
          <p:cNvSpPr>
            <a:spLocks noGrp="1"/>
          </p:cNvSpPr>
          <p:nvPr>
            <p:ph type="dt" sz="half" idx="2"/>
          </p:nvPr>
        </p:nvSpPr>
        <p:spPr>
          <a:xfrm>
            <a:off x="468000" y="6314400"/>
            <a:ext cx="216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A9AC5C1-4FDB-4D74-A1C9-5661CEAA6C52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12" name="Fußzeilenplatzhalter 15"/>
          <p:cNvSpPr>
            <a:spLocks noGrp="1"/>
          </p:cNvSpPr>
          <p:nvPr>
            <p:ph type="ftr" sz="quarter" idx="3"/>
          </p:nvPr>
        </p:nvSpPr>
        <p:spPr>
          <a:xfrm>
            <a:off x="468000" y="6145200"/>
            <a:ext cx="540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TOP 2 Bericht der Projektleitung</a:t>
            </a:r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73542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zeiliger Titel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68000" y="147600"/>
            <a:ext cx="8208000" cy="652582"/>
          </a:xfrm>
        </p:spPr>
        <p:txBody>
          <a:bodyPr>
            <a:noAutofit/>
          </a:bodyPr>
          <a:lstStyle>
            <a:lvl1pPr algn="l">
              <a:lnSpc>
                <a:spcPts val="2200"/>
              </a:lnSpc>
              <a:defRPr sz="18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2 Spalten</a:t>
            </a:r>
            <a:endParaRPr lang="de-DE" dirty="0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396000" y="1170000"/>
            <a:ext cx="3988800" cy="4518000"/>
          </a:xfrm>
        </p:spPr>
        <p:txBody>
          <a:bodyPr>
            <a:normAutofit/>
          </a:bodyPr>
          <a:lstStyle>
            <a:lvl1pPr marL="159642" indent="-159642">
              <a:spcBef>
                <a:spcPts val="443"/>
              </a:spcBef>
              <a:buFont typeface="Arial" pitchFamily="34" charset="0"/>
              <a:buChar char="−"/>
              <a:defRPr sz="1500" baseline="0"/>
            </a:lvl1pPr>
            <a:lvl2pPr marL="319285" indent="-159642">
              <a:spcBef>
                <a:spcPts val="443"/>
              </a:spcBef>
              <a:buFont typeface="Arial" pitchFamily="34" charset="0"/>
              <a:buChar char="•"/>
              <a:defRPr sz="1500"/>
            </a:lvl2pPr>
            <a:lvl3pPr marL="478927" indent="-159642">
              <a:spcBef>
                <a:spcPts val="443"/>
              </a:spcBef>
              <a:buFont typeface="Arial" pitchFamily="34" charset="0"/>
              <a:buChar char="∙"/>
              <a:defRPr sz="1500"/>
            </a:lvl3pPr>
            <a:lvl4pPr>
              <a:buFont typeface="Symbol" pitchFamily="18" charset="2"/>
              <a:buChar char="-"/>
              <a:defRPr sz="1500"/>
            </a:lvl4pPr>
            <a:lvl5pPr>
              <a:defRPr sz="1500"/>
            </a:lvl5pPr>
            <a:lvl6pPr>
              <a:defRPr sz="1500"/>
            </a:lvl6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9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618800" y="1170000"/>
            <a:ext cx="3988800" cy="4518000"/>
          </a:xfrm>
        </p:spPr>
        <p:txBody>
          <a:bodyPr>
            <a:normAutofit/>
          </a:bodyPr>
          <a:lstStyle>
            <a:lvl1pPr marL="159642" indent="-159642">
              <a:spcBef>
                <a:spcPts val="443"/>
              </a:spcBef>
              <a:buFont typeface="Arial" pitchFamily="34" charset="0"/>
              <a:buChar char="−"/>
              <a:defRPr sz="1500" baseline="0"/>
            </a:lvl1pPr>
            <a:lvl2pPr marL="319285" indent="-159642">
              <a:spcBef>
                <a:spcPts val="443"/>
              </a:spcBef>
              <a:buFont typeface="Arial" pitchFamily="34" charset="0"/>
              <a:buChar char="•"/>
              <a:defRPr sz="1500"/>
            </a:lvl2pPr>
            <a:lvl3pPr marL="478927" indent="-159642">
              <a:spcBef>
                <a:spcPts val="443"/>
              </a:spcBef>
              <a:buFont typeface="Arial" pitchFamily="34" charset="0"/>
              <a:buChar char="∙"/>
              <a:defRPr sz="1500"/>
            </a:lvl3pPr>
            <a:lvl4pPr marL="665926" indent="-197978">
              <a:buFont typeface="Symbol" pitchFamily="18" charset="2"/>
              <a:buChar char="-"/>
              <a:defRPr sz="1500"/>
            </a:lvl4pPr>
            <a:lvl5pPr>
              <a:defRPr sz="1500"/>
            </a:lvl5pPr>
            <a:lvl6pPr>
              <a:defRPr sz="1500"/>
            </a:lvl6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11" name="Rechteck 10"/>
          <p:cNvSpPr/>
          <p:nvPr/>
        </p:nvSpPr>
        <p:spPr>
          <a:xfrm>
            <a:off x="468000" y="234000"/>
            <a:ext cx="54000" cy="4680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468000" y="6156000"/>
            <a:ext cx="54000" cy="4680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  <p:sp>
        <p:nvSpPr>
          <p:cNvPr id="14" name="Foliennummernplatzhalter 14"/>
          <p:cNvSpPr>
            <a:spLocks noGrp="1"/>
          </p:cNvSpPr>
          <p:nvPr>
            <p:ph type="sldNum" sz="quarter" idx="4"/>
          </p:nvPr>
        </p:nvSpPr>
        <p:spPr>
          <a:xfrm>
            <a:off x="468000" y="6490800"/>
            <a:ext cx="216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Seite </a:t>
            </a:r>
            <a:fld id="{795659D1-D435-4DC4-B545-657E7139435F}" type="slidenum"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/>
              <a:t>‹Nr.›</a:t>
            </a:fld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5" name="Datumsplatzhalter 13"/>
          <p:cNvSpPr>
            <a:spLocks noGrp="1"/>
          </p:cNvSpPr>
          <p:nvPr>
            <p:ph type="dt" sz="half" idx="2"/>
          </p:nvPr>
        </p:nvSpPr>
        <p:spPr>
          <a:xfrm>
            <a:off x="468000" y="6314400"/>
            <a:ext cx="216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B8287BC-CF4A-42DD-8F84-91DA7D58C275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16" name="Fußzeilenplatzhalter 15"/>
          <p:cNvSpPr>
            <a:spLocks noGrp="1"/>
          </p:cNvSpPr>
          <p:nvPr>
            <p:ph type="ftr" sz="quarter" idx="3"/>
          </p:nvPr>
        </p:nvSpPr>
        <p:spPr>
          <a:xfrm>
            <a:off x="468000" y="6145200"/>
            <a:ext cx="540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TOP 2 Bericht der Projektleitung</a:t>
            </a:r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7716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zeiliger Titel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396000" y="1170000"/>
            <a:ext cx="3988800" cy="4518000"/>
          </a:xfrm>
        </p:spPr>
        <p:txBody>
          <a:bodyPr>
            <a:normAutofit/>
          </a:bodyPr>
          <a:lstStyle>
            <a:lvl1pPr marL="159642" indent="-159642">
              <a:spcBef>
                <a:spcPts val="443"/>
              </a:spcBef>
              <a:buFont typeface="Arial" pitchFamily="34" charset="0"/>
              <a:buChar char="−"/>
              <a:defRPr sz="1500" baseline="0"/>
            </a:lvl1pPr>
            <a:lvl2pPr marL="319285" indent="-159642">
              <a:spcBef>
                <a:spcPts val="443"/>
              </a:spcBef>
              <a:buFont typeface="Arial" pitchFamily="34" charset="0"/>
              <a:buChar char="•"/>
              <a:defRPr sz="1500"/>
            </a:lvl2pPr>
            <a:lvl3pPr marL="478927" indent="-159642">
              <a:spcBef>
                <a:spcPts val="443"/>
              </a:spcBef>
              <a:buFont typeface="Arial" pitchFamily="34" charset="0"/>
              <a:buChar char="∙"/>
              <a:defRPr sz="1500"/>
            </a:lvl3pPr>
            <a:lvl4pPr>
              <a:buFont typeface="Symbol" pitchFamily="18" charset="2"/>
              <a:buChar char="-"/>
              <a:defRPr sz="1500"/>
            </a:lvl4pPr>
            <a:lvl5pPr>
              <a:defRPr sz="1500"/>
            </a:lvl5pPr>
            <a:lvl6pPr>
              <a:defRPr sz="1500"/>
            </a:lvl6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9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618800" y="1170000"/>
            <a:ext cx="3988800" cy="4518000"/>
          </a:xfrm>
        </p:spPr>
        <p:txBody>
          <a:bodyPr>
            <a:normAutofit/>
          </a:bodyPr>
          <a:lstStyle>
            <a:lvl1pPr marL="159642" indent="-159642">
              <a:spcBef>
                <a:spcPts val="443"/>
              </a:spcBef>
              <a:buFont typeface="Arial" pitchFamily="34" charset="0"/>
              <a:buChar char="−"/>
              <a:defRPr sz="1500" baseline="0"/>
            </a:lvl1pPr>
            <a:lvl2pPr marL="319285" indent="-159642">
              <a:spcBef>
                <a:spcPts val="443"/>
              </a:spcBef>
              <a:buFont typeface="Arial" pitchFamily="34" charset="0"/>
              <a:buChar char="•"/>
              <a:defRPr sz="1500"/>
            </a:lvl2pPr>
            <a:lvl3pPr marL="478927" indent="-159642">
              <a:spcBef>
                <a:spcPts val="443"/>
              </a:spcBef>
              <a:buFont typeface="Arial" pitchFamily="34" charset="0"/>
              <a:buChar char="∙"/>
              <a:defRPr sz="1500"/>
            </a:lvl3pPr>
            <a:lvl4pPr marL="665926" indent="-197978">
              <a:buFont typeface="Symbol" pitchFamily="18" charset="2"/>
              <a:buChar char="-"/>
              <a:defRPr sz="1500"/>
            </a:lvl4pPr>
            <a:lvl5pPr>
              <a:defRPr sz="1500"/>
            </a:lvl5pPr>
            <a:lvl6pPr>
              <a:defRPr sz="1500"/>
            </a:lvl6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 hasCustomPrompt="1"/>
          </p:nvPr>
        </p:nvSpPr>
        <p:spPr>
          <a:xfrm>
            <a:off x="468000" y="147600"/>
            <a:ext cx="8208000" cy="345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baseline="0"/>
            </a:lvl1pPr>
          </a:lstStyle>
          <a:p>
            <a:r>
              <a:rPr lang="de-DE" dirty="0" smtClean="0"/>
              <a:t>Präsentationsvorlage – Inhaltsfolie mit 1zeiligem Titel</a:t>
            </a:r>
            <a:endParaRPr lang="de-DE" dirty="0"/>
          </a:p>
        </p:txBody>
      </p:sp>
      <p:sp>
        <p:nvSpPr>
          <p:cNvPr id="14" name="Rechteck 13"/>
          <p:cNvSpPr/>
          <p:nvPr/>
        </p:nvSpPr>
        <p:spPr>
          <a:xfrm>
            <a:off x="468000" y="234000"/>
            <a:ext cx="54000" cy="2340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468000" y="6156000"/>
            <a:ext cx="54000" cy="4680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4"/>
          </p:nvPr>
        </p:nvSpPr>
        <p:spPr>
          <a:xfrm>
            <a:off x="468000" y="6490800"/>
            <a:ext cx="216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Seite </a:t>
            </a:r>
            <a:fld id="{795659D1-D435-4DC4-B545-657E7139435F}" type="slidenum"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/>
              <a:t>‹Nr.›</a:t>
            </a:fld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6" name="Datumsplatzhalter 13"/>
          <p:cNvSpPr>
            <a:spLocks noGrp="1"/>
          </p:cNvSpPr>
          <p:nvPr>
            <p:ph type="dt" sz="half" idx="2"/>
          </p:nvPr>
        </p:nvSpPr>
        <p:spPr>
          <a:xfrm>
            <a:off x="468000" y="6314400"/>
            <a:ext cx="216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E84F61C-1BFD-44B3-8346-24B5A23D9FF0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17" name="Fußzeilenplatzhalter 15"/>
          <p:cNvSpPr>
            <a:spLocks noGrp="1"/>
          </p:cNvSpPr>
          <p:nvPr>
            <p:ph type="ftr" sz="quarter" idx="3"/>
          </p:nvPr>
        </p:nvSpPr>
        <p:spPr>
          <a:xfrm>
            <a:off x="468000" y="6145200"/>
            <a:ext cx="540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TOP 2 Bericht der Projektleitung</a:t>
            </a:r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15888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zeiliger Titel und zwei Inhalte (Bild/Grafi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68000" y="147600"/>
            <a:ext cx="8208000" cy="652582"/>
          </a:xfrm>
        </p:spPr>
        <p:txBody>
          <a:bodyPr>
            <a:noAutofit/>
          </a:bodyPr>
          <a:lstStyle>
            <a:lvl1pPr algn="l">
              <a:lnSpc>
                <a:spcPts val="2200"/>
              </a:lnSpc>
              <a:defRPr sz="18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2 Spalten (Bild/Grafik und Aufzählungsebenen)</a:t>
            </a:r>
            <a:endParaRPr lang="de-DE" dirty="0"/>
          </a:p>
        </p:txBody>
      </p:sp>
      <p:sp>
        <p:nvSpPr>
          <p:cNvPr id="16" name="Inhaltsplatzhalter 15"/>
          <p:cNvSpPr>
            <a:spLocks noGrp="1"/>
          </p:cNvSpPr>
          <p:nvPr>
            <p:ph sz="quarter" idx="16" hasCustomPrompt="1"/>
          </p:nvPr>
        </p:nvSpPr>
        <p:spPr>
          <a:xfrm>
            <a:off x="396000" y="1170000"/>
            <a:ext cx="3988800" cy="45180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de-DE" dirty="0" smtClean="0"/>
              <a:t>Bild/Grafik o. ä. durch Klicken hinzufügen</a:t>
            </a:r>
            <a:endParaRPr lang="de-DE" dirty="0"/>
          </a:p>
        </p:txBody>
      </p:sp>
      <p:sp>
        <p:nvSpPr>
          <p:cNvPr id="14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618800" y="1170000"/>
            <a:ext cx="3988800" cy="4518000"/>
          </a:xfrm>
        </p:spPr>
        <p:txBody>
          <a:bodyPr>
            <a:normAutofit/>
          </a:bodyPr>
          <a:lstStyle>
            <a:lvl1pPr marL="159642" indent="-159642">
              <a:spcBef>
                <a:spcPts val="443"/>
              </a:spcBef>
              <a:buFont typeface="Arial" pitchFamily="34" charset="0"/>
              <a:buChar char="−"/>
              <a:defRPr sz="1500" baseline="0"/>
            </a:lvl1pPr>
            <a:lvl2pPr marL="319285" indent="-159642">
              <a:spcBef>
                <a:spcPts val="443"/>
              </a:spcBef>
              <a:buFont typeface="Arial" pitchFamily="34" charset="0"/>
              <a:buChar char="•"/>
              <a:defRPr sz="1500"/>
            </a:lvl2pPr>
            <a:lvl3pPr marL="478927" indent="-159642">
              <a:spcBef>
                <a:spcPts val="443"/>
              </a:spcBef>
              <a:buFont typeface="Arial" pitchFamily="34" charset="0"/>
              <a:buChar char="∙"/>
              <a:defRPr sz="1500"/>
            </a:lvl3pPr>
            <a:lvl4pPr>
              <a:buFont typeface="Symbol" pitchFamily="18" charset="2"/>
              <a:buChar char="-"/>
              <a:defRPr sz="1500"/>
            </a:lvl4pPr>
            <a:lvl5pPr>
              <a:defRPr sz="1500"/>
            </a:lvl5pPr>
            <a:lvl6pPr>
              <a:defRPr sz="1500"/>
            </a:lvl6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11" name="Rechteck 10"/>
          <p:cNvSpPr/>
          <p:nvPr/>
        </p:nvSpPr>
        <p:spPr>
          <a:xfrm>
            <a:off x="468000" y="234000"/>
            <a:ext cx="54000" cy="4680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  <p:sp>
        <p:nvSpPr>
          <p:cNvPr id="10" name="Rechteck 9"/>
          <p:cNvSpPr/>
          <p:nvPr userDrawn="1"/>
        </p:nvSpPr>
        <p:spPr>
          <a:xfrm>
            <a:off x="468000" y="6156000"/>
            <a:ext cx="54000" cy="4680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  <p:sp>
        <p:nvSpPr>
          <p:cNvPr id="18" name="Foliennummernplatzhalter 14"/>
          <p:cNvSpPr>
            <a:spLocks noGrp="1"/>
          </p:cNvSpPr>
          <p:nvPr>
            <p:ph type="sldNum" sz="quarter" idx="4"/>
          </p:nvPr>
        </p:nvSpPr>
        <p:spPr>
          <a:xfrm>
            <a:off x="468000" y="6490800"/>
            <a:ext cx="216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Seite </a:t>
            </a:r>
            <a:fld id="{795659D1-D435-4DC4-B545-657E7139435F}" type="slidenum"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/>
              <a:t>‹Nr.›</a:t>
            </a:fld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9" name="Datumsplatzhalter 13"/>
          <p:cNvSpPr>
            <a:spLocks noGrp="1"/>
          </p:cNvSpPr>
          <p:nvPr>
            <p:ph type="dt" sz="half" idx="2"/>
          </p:nvPr>
        </p:nvSpPr>
        <p:spPr>
          <a:xfrm>
            <a:off x="468000" y="6314400"/>
            <a:ext cx="216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849F73-AF87-4CE1-A53C-A4F4E92724AA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20" name="Fußzeilenplatzhalter 15"/>
          <p:cNvSpPr>
            <a:spLocks noGrp="1"/>
          </p:cNvSpPr>
          <p:nvPr>
            <p:ph type="ftr" sz="quarter" idx="3"/>
          </p:nvPr>
        </p:nvSpPr>
        <p:spPr>
          <a:xfrm>
            <a:off x="468000" y="6145200"/>
            <a:ext cx="540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TOP 2 Bericht der Projektleitung</a:t>
            </a:r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31892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zeiliger Titel und zwei Inhalte (Bild/Grafi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Inhaltsplatzhalter 15"/>
          <p:cNvSpPr>
            <a:spLocks noGrp="1"/>
          </p:cNvSpPr>
          <p:nvPr>
            <p:ph sz="quarter" idx="16" hasCustomPrompt="1"/>
          </p:nvPr>
        </p:nvSpPr>
        <p:spPr>
          <a:xfrm>
            <a:off x="396000" y="1170000"/>
            <a:ext cx="3988800" cy="45180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de-DE" dirty="0" smtClean="0"/>
              <a:t>Bild/Grafik o. ä. durch Klicken hinzufügen</a:t>
            </a:r>
            <a:endParaRPr lang="de-DE" dirty="0"/>
          </a:p>
        </p:txBody>
      </p:sp>
      <p:sp>
        <p:nvSpPr>
          <p:cNvPr id="14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618800" y="1170000"/>
            <a:ext cx="3988800" cy="4518000"/>
          </a:xfrm>
        </p:spPr>
        <p:txBody>
          <a:bodyPr>
            <a:normAutofit/>
          </a:bodyPr>
          <a:lstStyle>
            <a:lvl1pPr marL="159642" indent="-159642">
              <a:spcBef>
                <a:spcPts val="443"/>
              </a:spcBef>
              <a:buFont typeface="Arial" pitchFamily="34" charset="0"/>
              <a:buChar char="−"/>
              <a:defRPr sz="1500" baseline="0"/>
            </a:lvl1pPr>
            <a:lvl2pPr marL="319285" indent="-159642">
              <a:spcBef>
                <a:spcPts val="443"/>
              </a:spcBef>
              <a:buFont typeface="Arial" pitchFamily="34" charset="0"/>
              <a:buChar char="•"/>
              <a:defRPr sz="1500"/>
            </a:lvl2pPr>
            <a:lvl3pPr marL="478927" indent="-159642">
              <a:spcBef>
                <a:spcPts val="443"/>
              </a:spcBef>
              <a:buFont typeface="Arial" pitchFamily="34" charset="0"/>
              <a:buChar char="∙"/>
              <a:defRPr sz="1500"/>
            </a:lvl3pPr>
            <a:lvl4pPr>
              <a:buFont typeface="Symbol" pitchFamily="18" charset="2"/>
              <a:buChar char="-"/>
              <a:defRPr sz="1500"/>
            </a:lvl4pPr>
            <a:lvl5pPr>
              <a:defRPr sz="1500"/>
            </a:lvl5pPr>
            <a:lvl6pPr>
              <a:defRPr sz="1500"/>
            </a:lvl6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468000" y="147600"/>
            <a:ext cx="8208000" cy="345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baseline="0"/>
            </a:lvl1pPr>
          </a:lstStyle>
          <a:p>
            <a:r>
              <a:rPr lang="de-DE" dirty="0" smtClean="0"/>
              <a:t>Präsentationsvorlage – Inhaltsfolie mit 1zeiligem Titel</a:t>
            </a:r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>
            <a:off x="468000" y="234000"/>
            <a:ext cx="54000" cy="2340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  <p:sp>
        <p:nvSpPr>
          <p:cNvPr id="10" name="Rechteck 9"/>
          <p:cNvSpPr/>
          <p:nvPr userDrawn="1"/>
        </p:nvSpPr>
        <p:spPr>
          <a:xfrm>
            <a:off x="468000" y="6156000"/>
            <a:ext cx="54000" cy="4680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  <p:sp>
        <p:nvSpPr>
          <p:cNvPr id="19" name="Foliennummernplatzhalter 14"/>
          <p:cNvSpPr>
            <a:spLocks noGrp="1"/>
          </p:cNvSpPr>
          <p:nvPr>
            <p:ph type="sldNum" sz="quarter" idx="4"/>
          </p:nvPr>
        </p:nvSpPr>
        <p:spPr>
          <a:xfrm>
            <a:off x="468000" y="6490800"/>
            <a:ext cx="216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Seite </a:t>
            </a:r>
            <a:fld id="{795659D1-D435-4DC4-B545-657E7139435F}" type="slidenum"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/>
              <a:t>‹Nr.›</a:t>
            </a:fld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20" name="Datumsplatzhalter 13"/>
          <p:cNvSpPr>
            <a:spLocks noGrp="1"/>
          </p:cNvSpPr>
          <p:nvPr>
            <p:ph type="dt" sz="half" idx="2"/>
          </p:nvPr>
        </p:nvSpPr>
        <p:spPr>
          <a:xfrm>
            <a:off x="468000" y="6314400"/>
            <a:ext cx="216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BECE100-62D0-4192-A9CA-C94F934ED0AD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21" name="Fußzeilenplatzhalter 15"/>
          <p:cNvSpPr>
            <a:spLocks noGrp="1"/>
          </p:cNvSpPr>
          <p:nvPr>
            <p:ph type="ftr" sz="quarter" idx="3"/>
          </p:nvPr>
        </p:nvSpPr>
        <p:spPr>
          <a:xfrm>
            <a:off x="468000" y="6145200"/>
            <a:ext cx="540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TOP 2 Bericht der Projektleitung</a:t>
            </a:r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94127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zeiliger Titel ohne Inhalt (Bild/Grafi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68000" y="147600"/>
            <a:ext cx="8208000" cy="652582"/>
          </a:xfrm>
        </p:spPr>
        <p:txBody>
          <a:bodyPr>
            <a:noAutofit/>
          </a:bodyPr>
          <a:lstStyle>
            <a:lvl1pPr algn="l">
              <a:lnSpc>
                <a:spcPts val="2200"/>
              </a:lnSpc>
              <a:defRPr sz="18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(Bild/Grafik)</a:t>
            </a:r>
            <a:endParaRPr lang="de-DE" dirty="0"/>
          </a:p>
        </p:txBody>
      </p:sp>
      <p:sp>
        <p:nvSpPr>
          <p:cNvPr id="10" name="Rechteck 9"/>
          <p:cNvSpPr/>
          <p:nvPr/>
        </p:nvSpPr>
        <p:spPr>
          <a:xfrm>
            <a:off x="468000" y="234000"/>
            <a:ext cx="54000" cy="4680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  <p:sp>
        <p:nvSpPr>
          <p:cNvPr id="8" name="Rechteck 7"/>
          <p:cNvSpPr/>
          <p:nvPr userDrawn="1"/>
        </p:nvSpPr>
        <p:spPr>
          <a:xfrm>
            <a:off x="468000" y="6156000"/>
            <a:ext cx="54000" cy="4680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  <p:sp>
        <p:nvSpPr>
          <p:cNvPr id="9" name="Foliennummernplatzhalter 14"/>
          <p:cNvSpPr>
            <a:spLocks noGrp="1"/>
          </p:cNvSpPr>
          <p:nvPr>
            <p:ph type="sldNum" sz="quarter" idx="4"/>
          </p:nvPr>
        </p:nvSpPr>
        <p:spPr>
          <a:xfrm>
            <a:off x="468000" y="6490800"/>
            <a:ext cx="216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Seite </a:t>
            </a:r>
            <a:fld id="{795659D1-D435-4DC4-B545-657E7139435F}" type="slidenum"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/>
              <a:t>‹Nr.›</a:t>
            </a:fld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1" name="Datumsplatzhalter 13"/>
          <p:cNvSpPr>
            <a:spLocks noGrp="1"/>
          </p:cNvSpPr>
          <p:nvPr>
            <p:ph type="dt" sz="half" idx="2"/>
          </p:nvPr>
        </p:nvSpPr>
        <p:spPr>
          <a:xfrm>
            <a:off x="468000" y="6314400"/>
            <a:ext cx="216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6154DC8-39CE-4B90-BD35-6D28BAB863FC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12" name="Fußzeilenplatzhalter 15"/>
          <p:cNvSpPr>
            <a:spLocks noGrp="1"/>
          </p:cNvSpPr>
          <p:nvPr>
            <p:ph type="ftr" sz="quarter" idx="3"/>
          </p:nvPr>
        </p:nvSpPr>
        <p:spPr>
          <a:xfrm>
            <a:off x="468000" y="6145200"/>
            <a:ext cx="540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TOP 2 Bericht der Projektleitung</a:t>
            </a:r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95672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zeiliger Titel ohne Inhalt (Bild/Grafi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468000" y="147600"/>
            <a:ext cx="8208000" cy="345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baseline="0"/>
            </a:lvl1pPr>
          </a:lstStyle>
          <a:p>
            <a:r>
              <a:rPr lang="de-DE" dirty="0" smtClean="0"/>
              <a:t>Präsentationsvorlage – Inhaltsfolie (Bild/Grafik)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468000" y="234000"/>
            <a:ext cx="54000" cy="2340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  <p:sp>
        <p:nvSpPr>
          <p:cNvPr id="8" name="Rechteck 7"/>
          <p:cNvSpPr/>
          <p:nvPr userDrawn="1"/>
        </p:nvSpPr>
        <p:spPr>
          <a:xfrm>
            <a:off x="468000" y="6156000"/>
            <a:ext cx="54000" cy="4680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  <p:sp>
        <p:nvSpPr>
          <p:cNvPr id="9" name="Foliennummernplatzhalter 14"/>
          <p:cNvSpPr>
            <a:spLocks noGrp="1"/>
          </p:cNvSpPr>
          <p:nvPr>
            <p:ph type="sldNum" sz="quarter" idx="4"/>
          </p:nvPr>
        </p:nvSpPr>
        <p:spPr>
          <a:xfrm>
            <a:off x="468000" y="6490800"/>
            <a:ext cx="216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Seite </a:t>
            </a:r>
            <a:fld id="{795659D1-D435-4DC4-B545-657E7139435F}" type="slidenum"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/>
              <a:t>‹Nr.›</a:t>
            </a:fld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5" name="Datumsplatzhalter 13"/>
          <p:cNvSpPr>
            <a:spLocks noGrp="1"/>
          </p:cNvSpPr>
          <p:nvPr>
            <p:ph type="dt" sz="half" idx="2"/>
          </p:nvPr>
        </p:nvSpPr>
        <p:spPr>
          <a:xfrm>
            <a:off x="468000" y="6314400"/>
            <a:ext cx="216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5383145-A7AD-4168-B8DB-DB9D082F1966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16" name="Fußzeilenplatzhalter 15"/>
          <p:cNvSpPr>
            <a:spLocks noGrp="1"/>
          </p:cNvSpPr>
          <p:nvPr>
            <p:ph type="ftr" sz="quarter" idx="3"/>
          </p:nvPr>
        </p:nvSpPr>
        <p:spPr>
          <a:xfrm>
            <a:off x="468000" y="6145200"/>
            <a:ext cx="540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41955669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pitelbegi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643021" y="3046216"/>
            <a:ext cx="54000" cy="7776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  <p:sp>
        <p:nvSpPr>
          <p:cNvPr id="5" name="Titel 1"/>
          <p:cNvSpPr>
            <a:spLocks noGrp="1"/>
          </p:cNvSpPr>
          <p:nvPr>
            <p:ph type="ctrTitle" hasCustomPrompt="1"/>
          </p:nvPr>
        </p:nvSpPr>
        <p:spPr>
          <a:xfrm>
            <a:off x="670760" y="3056778"/>
            <a:ext cx="7944604" cy="389369"/>
          </a:xfrm>
        </p:spPr>
        <p:txBody>
          <a:bodyPr tIns="0" bIns="0" anchor="ctr">
            <a:noAutofit/>
          </a:bodyPr>
          <a:lstStyle>
            <a:lvl1pPr algn="l">
              <a:defRPr sz="2300" b="0" baseline="0"/>
            </a:lvl1pPr>
          </a:lstStyle>
          <a:p>
            <a:r>
              <a:rPr lang="de-DE" dirty="0" smtClean="0"/>
              <a:t>Präsentationsvorlage</a:t>
            </a:r>
            <a:endParaRPr lang="de-DE" dirty="0"/>
          </a:p>
        </p:txBody>
      </p:sp>
      <p:sp>
        <p:nvSpPr>
          <p:cNvPr id="6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70760" y="3492701"/>
            <a:ext cx="7944604" cy="345600"/>
          </a:xfrm>
        </p:spPr>
        <p:txBody>
          <a:bodyPr tIns="0" bIns="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300" b="1">
                <a:solidFill>
                  <a:schemeClr val="tx1"/>
                </a:solidFill>
                <a:latin typeface="+mj-lt"/>
              </a:defRPr>
            </a:lvl1pPr>
            <a:lvl2pPr marL="45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Kapitelbeginn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749697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für Kapitelbegi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235" y="2867430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Präsentationstitel</a:t>
            </a:r>
            <a:br>
              <a:rPr lang="de-DE" dirty="0" smtClean="0"/>
            </a:br>
            <a:r>
              <a:rPr lang="de-DE" dirty="0" smtClean="0"/>
              <a:t>Kapitelbeginn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25254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FDBD6-2ED1-476C-8F1C-BB226A0F0F95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/>
          </a:p>
        </p:txBody>
      </p:sp>
      <p:sp>
        <p:nvSpPr>
          <p:cNvPr id="8" name="Rechteck 7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zeiliger Titel ohne Fuß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68000" y="147600"/>
            <a:ext cx="8208000" cy="65258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lnSpc>
                <a:spcPts val="2200"/>
              </a:lnSpc>
              <a:defRPr sz="1800" b="1" baseline="0"/>
            </a:lvl1pPr>
          </a:lstStyle>
          <a:p>
            <a:r>
              <a:rPr lang="de-DE" dirty="0" smtClean="0"/>
              <a:t>Präsentationsvorlage ohne Fußzeile</a:t>
            </a:r>
            <a:br>
              <a:rPr lang="de-DE" dirty="0" smtClean="0"/>
            </a:br>
            <a:r>
              <a:rPr lang="de-DE" dirty="0" smtClean="0"/>
              <a:t>(Bild/Grafik)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468000" y="234000"/>
            <a:ext cx="54000" cy="4680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3645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zeiliger Titel ohne Fuß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 hasCustomPrompt="1"/>
          </p:nvPr>
        </p:nvSpPr>
        <p:spPr>
          <a:xfrm>
            <a:off x="468000" y="147600"/>
            <a:ext cx="8208000" cy="345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de-DE" dirty="0" smtClean="0"/>
              <a:t>Präsentationsvorlage ohne Fußzeile (Bild/Grafik)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468000" y="234000"/>
            <a:ext cx="54000" cy="2340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4770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er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85506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 mit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766010" y="2931048"/>
            <a:ext cx="7944604" cy="345600"/>
          </a:xfrm>
        </p:spPr>
        <p:txBody>
          <a:bodyPr tIns="0" bIns="0" anchor="ctr">
            <a:noAutofit/>
          </a:bodyPr>
          <a:lstStyle>
            <a:lvl1pPr algn="l">
              <a:defRPr sz="2100" b="1" baseline="0"/>
            </a:lvl1pPr>
          </a:lstStyle>
          <a:p>
            <a:r>
              <a:rPr lang="de-DE" dirty="0" smtClean="0"/>
              <a:t>17. AG Campus 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66010" y="3343181"/>
            <a:ext cx="7944604" cy="345600"/>
          </a:xfrm>
        </p:spPr>
        <p:txBody>
          <a:bodyPr tIns="0" bIns="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100">
                <a:solidFill>
                  <a:schemeClr val="tx1"/>
                </a:solidFill>
                <a:latin typeface="+mj-lt"/>
              </a:defRPr>
            </a:lvl1pPr>
            <a:lvl2pPr marL="45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TP 4 Das Übergangsquartier</a:t>
            </a:r>
            <a:endParaRPr lang="de-DE" dirty="0"/>
          </a:p>
        </p:txBody>
      </p:sp>
      <p:sp>
        <p:nvSpPr>
          <p:cNvPr id="16" name="Rechteck 15"/>
          <p:cNvSpPr>
            <a:spLocks noChangeAspect="1"/>
          </p:cNvSpPr>
          <p:nvPr/>
        </p:nvSpPr>
        <p:spPr>
          <a:xfrm>
            <a:off x="2" y="2925067"/>
            <a:ext cx="720000" cy="1036800"/>
          </a:xfrm>
          <a:prstGeom prst="rect">
            <a:avLst/>
          </a:prstGeom>
          <a:solidFill>
            <a:srgbClr val="DAD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 defTabSz="914141"/>
            <a:endParaRPr lang="de-DE">
              <a:solidFill>
                <a:srgbClr val="FFFFFF"/>
              </a:solidFill>
            </a:endParaRPr>
          </a:p>
        </p:txBody>
      </p:sp>
      <p:sp>
        <p:nvSpPr>
          <p:cNvPr id="17" name="Rechteck 16"/>
          <p:cNvSpPr/>
          <p:nvPr userDrawn="1"/>
        </p:nvSpPr>
        <p:spPr>
          <a:xfrm>
            <a:off x="771261" y="2925067"/>
            <a:ext cx="54000" cy="10368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 defTabSz="914141"/>
            <a:endParaRPr lang="de-DE">
              <a:solidFill>
                <a:srgbClr val="FFFFFF"/>
              </a:solidFill>
            </a:endParaRP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764867" y="3764115"/>
            <a:ext cx="6017400" cy="216000"/>
          </a:xfrm>
        </p:spPr>
        <p:txBody>
          <a:bodyPr tIns="0" bIns="0">
            <a:noAutofit/>
          </a:bodyPr>
          <a:lstStyle>
            <a:lvl1pPr>
              <a:buNone/>
              <a:defRPr sz="1200" b="1"/>
            </a:lvl1pPr>
          </a:lstStyle>
          <a:p>
            <a:pPr lvl="0"/>
            <a:r>
              <a:rPr lang="de-DE" dirty="0" smtClean="0"/>
              <a:t>Angaben zum Referenten, Ordnungsmerkmal</a:t>
            </a:r>
            <a:endParaRPr lang="de-DE" dirty="0"/>
          </a:p>
        </p:txBody>
      </p:sp>
      <p:pic>
        <p:nvPicPr>
          <p:cNvPr id="8" name="Grafik 7" descr="BBk_Logo_A4_RGB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64257" y="0"/>
            <a:ext cx="1584000" cy="1036800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79840" y="137578"/>
            <a:ext cx="1584325" cy="1153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hteck 10"/>
          <p:cNvSpPr>
            <a:spLocks noChangeAspect="1"/>
          </p:cNvSpPr>
          <p:nvPr userDrawn="1"/>
        </p:nvSpPr>
        <p:spPr>
          <a:xfrm>
            <a:off x="2" y="2925822"/>
            <a:ext cx="720000" cy="1030095"/>
          </a:xfrm>
          <a:prstGeom prst="rect">
            <a:avLst/>
          </a:prstGeom>
          <a:solidFill>
            <a:srgbClr val="DAD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 defTabSz="914141"/>
            <a:endParaRPr lang="de-DE">
              <a:solidFill>
                <a:srgbClr val="FFFFFF"/>
              </a:solidFill>
            </a:endParaRPr>
          </a:p>
        </p:txBody>
      </p:sp>
      <p:sp>
        <p:nvSpPr>
          <p:cNvPr id="12" name="Textplatzhalt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815927" y="3769463"/>
            <a:ext cx="1916380" cy="216000"/>
          </a:xfrm>
        </p:spPr>
        <p:txBody>
          <a:bodyPr tIns="0" bIns="0">
            <a:noAutofit/>
          </a:bodyPr>
          <a:lstStyle>
            <a:lvl1pPr algn="r">
              <a:buNone/>
              <a:defRPr sz="1200" b="1" baseline="0"/>
            </a:lvl1pPr>
          </a:lstStyle>
          <a:p>
            <a:pPr lvl="0"/>
            <a:r>
              <a:rPr lang="de-DE" dirty="0" smtClean="0"/>
              <a:t>Stand: </a:t>
            </a:r>
            <a:fld id="{A10B6C8E-846A-41BC-BA95-26F78FA5B431}" type="datetime4">
              <a:rPr lang="de-DE" smtClean="0"/>
              <a:pPr lvl="0"/>
              <a:t>23. Oktober 2019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062451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zeiliger 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30868" y="170989"/>
            <a:ext cx="8279747" cy="652581"/>
          </a:xfrm>
        </p:spPr>
        <p:txBody>
          <a:bodyPr>
            <a:noAutofit/>
          </a:bodyPr>
          <a:lstStyle>
            <a:lvl1pPr algn="l">
              <a:lnSpc>
                <a:spcPts val="2039"/>
              </a:lnSpc>
              <a:defRPr sz="1800" b="1" baseline="0"/>
            </a:lvl1pPr>
          </a:lstStyle>
          <a:p>
            <a:r>
              <a:rPr lang="de-DE" dirty="0" smtClean="0"/>
              <a:t>17. AG Campus TP 4 Übergangsquartier</a:t>
            </a:r>
            <a:br>
              <a:rPr lang="de-DE" dirty="0" smtClean="0"/>
            </a:br>
            <a:r>
              <a:rPr lang="de-DE" dirty="0" smtClean="0"/>
              <a:t>zweizeilig</a:t>
            </a:r>
            <a:endParaRPr lang="de-DE" dirty="0"/>
          </a:p>
        </p:txBody>
      </p:sp>
      <p:sp>
        <p:nvSpPr>
          <p:cNvPr id="15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32000" y="1313280"/>
            <a:ext cx="8280000" cy="4242240"/>
          </a:xfrm>
        </p:spPr>
        <p:txBody>
          <a:bodyPr>
            <a:normAutofit/>
          </a:bodyPr>
          <a:lstStyle>
            <a:lvl1pPr marL="159642" indent="-159642">
              <a:spcBef>
                <a:spcPts val="443"/>
              </a:spcBef>
              <a:buFont typeface="Arial" pitchFamily="34" charset="0"/>
              <a:buChar char="−"/>
              <a:defRPr sz="1500" baseline="0"/>
            </a:lvl1pPr>
            <a:lvl2pPr marL="319285" indent="-159642">
              <a:spcBef>
                <a:spcPts val="443"/>
              </a:spcBef>
              <a:buFont typeface="Arial" pitchFamily="34" charset="0"/>
              <a:buChar char="•"/>
              <a:defRPr sz="1500"/>
            </a:lvl2pPr>
            <a:lvl3pPr marL="478927" indent="-159642">
              <a:spcBef>
                <a:spcPts val="443"/>
              </a:spcBef>
              <a:buFont typeface="Arial" pitchFamily="34" charset="0"/>
              <a:buChar char="∙"/>
              <a:defRPr sz="1500"/>
            </a:lvl3pPr>
            <a:lvl4pPr>
              <a:buFont typeface="Symbol" pitchFamily="18" charset="2"/>
              <a:buChar char="-"/>
              <a:defRPr sz="1500"/>
            </a:lvl4pPr>
            <a:lvl5pPr>
              <a:defRPr sz="1500"/>
            </a:lvl5pPr>
            <a:lvl6pPr>
              <a:defRPr sz="1500"/>
            </a:lvl6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8" name="Rechteck 7"/>
          <p:cNvSpPr/>
          <p:nvPr/>
        </p:nvSpPr>
        <p:spPr>
          <a:xfrm>
            <a:off x="434929" y="6073819"/>
            <a:ext cx="54000" cy="5184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 defTabSz="914141"/>
            <a:endParaRPr lang="de-DE">
              <a:solidFill>
                <a:srgbClr val="FFFFFF"/>
              </a:solidFill>
            </a:endParaRPr>
          </a:p>
        </p:txBody>
      </p:sp>
      <p:sp>
        <p:nvSpPr>
          <p:cNvPr id="9" name="Foliennummernplatzhalter 14"/>
          <p:cNvSpPr>
            <a:spLocks noGrp="1"/>
          </p:cNvSpPr>
          <p:nvPr>
            <p:ph type="sldNum" sz="quarter" idx="4"/>
          </p:nvPr>
        </p:nvSpPr>
        <p:spPr>
          <a:xfrm>
            <a:off x="432002" y="6415208"/>
            <a:ext cx="2114649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b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Seite </a:t>
            </a:r>
            <a:fld id="{44AC4DCE-31D8-40DA-8054-82557CC0B0B3}" type="slidenum">
              <a:rPr lang="de-DE" b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/>
              <a:t>‹Nr.›</a:t>
            </a:fld>
            <a:endParaRPr lang="de-DE" b="1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1" name="Datumsplatzhalter 13"/>
          <p:cNvSpPr>
            <a:spLocks noGrp="1"/>
          </p:cNvSpPr>
          <p:nvPr>
            <p:ph type="dt" sz="half" idx="2"/>
          </p:nvPr>
        </p:nvSpPr>
        <p:spPr>
          <a:xfrm>
            <a:off x="432002" y="6255360"/>
            <a:ext cx="2114649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DC6A0D-2705-4D7E-9860-A8A65295AD81}" type="datetime1"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/>
              <a:t>14.11.2023</a:t>
            </a:fld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4" name="Fußzeilenplatzhalter 15"/>
          <p:cNvSpPr>
            <a:spLocks noGrp="1"/>
          </p:cNvSpPr>
          <p:nvPr>
            <p:ph type="ftr" sz="quarter" idx="3"/>
          </p:nvPr>
        </p:nvSpPr>
        <p:spPr>
          <a:xfrm>
            <a:off x="432000" y="6082560"/>
            <a:ext cx="468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TOP 2 Bericht der Projektleitung</a:t>
            </a:r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Rechteck 9"/>
          <p:cNvSpPr/>
          <p:nvPr userDrawn="1"/>
        </p:nvSpPr>
        <p:spPr>
          <a:xfrm>
            <a:off x="435600" y="278256"/>
            <a:ext cx="54000" cy="5472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 defTabSz="914141"/>
            <a:endParaRPr lang="de-D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5610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zeiliger Titel und Inhalt mit Hinterleg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0" y="1093113"/>
            <a:ext cx="9144000" cy="4885067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098" tIns="40550" rIns="81098" bIns="40550" rtlCol="0" anchor="ctr"/>
          <a:lstStyle/>
          <a:p>
            <a:pPr algn="ctr" defTabSz="914141"/>
            <a:endParaRPr lang="de-DE" dirty="0">
              <a:noFill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30868" y="170989"/>
            <a:ext cx="8279747" cy="652581"/>
          </a:xfrm>
        </p:spPr>
        <p:txBody>
          <a:bodyPr>
            <a:noAutofit/>
          </a:bodyPr>
          <a:lstStyle>
            <a:lvl1pPr algn="l">
              <a:lnSpc>
                <a:spcPts val="2039"/>
              </a:lnSpc>
              <a:defRPr sz="1800" b="1" baseline="0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Hinterlegung</a:t>
            </a:r>
            <a:endParaRPr lang="de-DE" dirty="0"/>
          </a:p>
        </p:txBody>
      </p:sp>
      <p:sp>
        <p:nvSpPr>
          <p:cNvPr id="15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32000" y="1313516"/>
            <a:ext cx="8280000" cy="4242240"/>
          </a:xfrm>
        </p:spPr>
        <p:txBody>
          <a:bodyPr>
            <a:normAutofit/>
          </a:bodyPr>
          <a:lstStyle>
            <a:lvl1pPr marL="159642" indent="-159642">
              <a:spcBef>
                <a:spcPts val="443"/>
              </a:spcBef>
              <a:buFont typeface="Arial" pitchFamily="34" charset="0"/>
              <a:buChar char="−"/>
              <a:defRPr sz="1500" baseline="0"/>
            </a:lvl1pPr>
            <a:lvl2pPr marL="319285" indent="-159642">
              <a:spcBef>
                <a:spcPts val="443"/>
              </a:spcBef>
              <a:buFont typeface="Arial" pitchFamily="34" charset="0"/>
              <a:buChar char="•"/>
              <a:defRPr sz="1500"/>
            </a:lvl2pPr>
            <a:lvl3pPr marL="478927" indent="-159642">
              <a:spcBef>
                <a:spcPts val="443"/>
              </a:spcBef>
              <a:buFont typeface="Arial" pitchFamily="34" charset="0"/>
              <a:buChar char="∙"/>
              <a:defRPr sz="1500"/>
            </a:lvl3pPr>
            <a:lvl4pPr>
              <a:buFont typeface="Symbol" pitchFamily="18" charset="2"/>
              <a:buChar char="-"/>
              <a:defRPr sz="1500"/>
            </a:lvl4pPr>
            <a:lvl5pPr>
              <a:defRPr sz="1500"/>
            </a:lvl5pPr>
            <a:lvl6pPr>
              <a:defRPr sz="1500"/>
            </a:lvl6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10" name="Rechteck 9"/>
          <p:cNvSpPr/>
          <p:nvPr userDrawn="1"/>
        </p:nvSpPr>
        <p:spPr>
          <a:xfrm>
            <a:off x="0" y="1093115"/>
            <a:ext cx="9144000" cy="4885067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098" tIns="40550" rIns="81098" bIns="40550" rtlCol="0" anchor="ctr"/>
          <a:lstStyle/>
          <a:p>
            <a:pPr algn="ctr" defTabSz="914141"/>
            <a:endParaRPr lang="de-DE" dirty="0">
              <a:noFill/>
            </a:endParaRPr>
          </a:p>
        </p:txBody>
      </p:sp>
      <p:sp>
        <p:nvSpPr>
          <p:cNvPr id="20" name="Rechteck 19"/>
          <p:cNvSpPr/>
          <p:nvPr userDrawn="1"/>
        </p:nvSpPr>
        <p:spPr>
          <a:xfrm>
            <a:off x="435600" y="278256"/>
            <a:ext cx="54000" cy="5472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 defTabSz="914141"/>
            <a:endParaRPr lang="de-DE">
              <a:solidFill>
                <a:srgbClr val="FFFFFF"/>
              </a:solidFill>
            </a:endParaRPr>
          </a:p>
        </p:txBody>
      </p:sp>
      <p:sp>
        <p:nvSpPr>
          <p:cNvPr id="21" name="Rechteck 20"/>
          <p:cNvSpPr/>
          <p:nvPr userDrawn="1"/>
        </p:nvSpPr>
        <p:spPr>
          <a:xfrm>
            <a:off x="434929" y="6073819"/>
            <a:ext cx="54000" cy="5184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 defTabSz="914141"/>
            <a:endParaRPr lang="de-DE">
              <a:solidFill>
                <a:srgbClr val="FFFFFF"/>
              </a:solidFill>
            </a:endParaRPr>
          </a:p>
        </p:txBody>
      </p:sp>
      <p:sp>
        <p:nvSpPr>
          <p:cNvPr id="22" name="Foliennummernplatzhalter 14"/>
          <p:cNvSpPr>
            <a:spLocks noGrp="1"/>
          </p:cNvSpPr>
          <p:nvPr>
            <p:ph type="sldNum" sz="quarter" idx="4"/>
          </p:nvPr>
        </p:nvSpPr>
        <p:spPr>
          <a:xfrm>
            <a:off x="432002" y="6415208"/>
            <a:ext cx="2114649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b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Seite </a:t>
            </a:r>
            <a:fld id="{44AC4DCE-31D8-40DA-8054-82557CC0B0B3}" type="slidenum">
              <a:rPr lang="de-DE" b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/>
              <a:t>‹Nr.›</a:t>
            </a:fld>
            <a:endParaRPr lang="de-DE" b="1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23" name="Datumsplatzhalter 13"/>
          <p:cNvSpPr>
            <a:spLocks noGrp="1"/>
          </p:cNvSpPr>
          <p:nvPr>
            <p:ph type="dt" sz="half" idx="2"/>
          </p:nvPr>
        </p:nvSpPr>
        <p:spPr>
          <a:xfrm>
            <a:off x="432002" y="6255360"/>
            <a:ext cx="2114649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06B1D53-EC68-45FC-91B0-557EB31DFF95}" type="datetime1"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/>
              <a:t>14.11.2023</a:t>
            </a:fld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24" name="Fußzeilenplatzhalter 15"/>
          <p:cNvSpPr>
            <a:spLocks noGrp="1"/>
          </p:cNvSpPr>
          <p:nvPr>
            <p:ph type="ftr" sz="quarter" idx="3"/>
          </p:nvPr>
        </p:nvSpPr>
        <p:spPr>
          <a:xfrm>
            <a:off x="432000" y="6082560"/>
            <a:ext cx="468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TOP 2 Bericht der Projektleitung</a:t>
            </a:r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3587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zeiliger 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32000" y="207360"/>
            <a:ext cx="8276400" cy="345600"/>
          </a:xfrm>
          <a:prstGeom prst="rect">
            <a:avLst/>
          </a:prstGeom>
        </p:spPr>
        <p:txBody>
          <a:bodyPr/>
          <a:lstStyle>
            <a:lvl1pPr>
              <a:defRPr sz="2100" baseline="0"/>
            </a:lvl1pPr>
          </a:lstStyle>
          <a:p>
            <a:r>
              <a:rPr lang="de-DE" dirty="0" smtClean="0"/>
              <a:t>Präsentationsvorlage – Inhaltsfolie mit 1zeiligem Titel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434221" y="264020"/>
            <a:ext cx="54000" cy="2592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 defTabSz="914141"/>
            <a:endParaRPr lang="de-DE">
              <a:solidFill>
                <a:srgbClr val="FFFFFF"/>
              </a:solidFill>
            </a:endParaRPr>
          </a:p>
        </p:txBody>
      </p:sp>
      <p:sp>
        <p:nvSpPr>
          <p:cNvPr id="8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32000" y="1313280"/>
            <a:ext cx="8280000" cy="4242240"/>
          </a:xfrm>
        </p:spPr>
        <p:txBody>
          <a:bodyPr>
            <a:normAutofit/>
          </a:bodyPr>
          <a:lstStyle>
            <a:lvl1pPr marL="159642" indent="-159642">
              <a:spcBef>
                <a:spcPts val="443"/>
              </a:spcBef>
              <a:buFont typeface="Arial" pitchFamily="34" charset="0"/>
              <a:buChar char="−"/>
              <a:defRPr sz="1500" baseline="0"/>
            </a:lvl1pPr>
            <a:lvl2pPr marL="319285" indent="-159642">
              <a:spcBef>
                <a:spcPts val="443"/>
              </a:spcBef>
              <a:buFont typeface="Arial" pitchFamily="34" charset="0"/>
              <a:buChar char="•"/>
              <a:defRPr sz="1500"/>
            </a:lvl2pPr>
            <a:lvl3pPr marL="478927" indent="-159642">
              <a:spcBef>
                <a:spcPts val="443"/>
              </a:spcBef>
              <a:buFont typeface="Arial" pitchFamily="34" charset="0"/>
              <a:buChar char="∙"/>
              <a:defRPr sz="1500"/>
            </a:lvl3pPr>
            <a:lvl4pPr>
              <a:buFont typeface="Symbol" pitchFamily="18" charset="2"/>
              <a:buChar char="-"/>
              <a:defRPr sz="1500"/>
            </a:lvl4pPr>
            <a:lvl5pPr>
              <a:defRPr sz="1500"/>
            </a:lvl5pPr>
            <a:lvl6pPr>
              <a:defRPr sz="1500"/>
            </a:lvl6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9" name="Rechteck 8"/>
          <p:cNvSpPr/>
          <p:nvPr/>
        </p:nvSpPr>
        <p:spPr>
          <a:xfrm>
            <a:off x="434929" y="6073819"/>
            <a:ext cx="54000" cy="5184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 defTabSz="914141"/>
            <a:endParaRPr lang="de-DE">
              <a:solidFill>
                <a:srgbClr val="FFFFFF"/>
              </a:solidFill>
            </a:endParaRPr>
          </a:p>
        </p:txBody>
      </p:sp>
      <p:sp>
        <p:nvSpPr>
          <p:cNvPr id="10" name="Foliennummernplatzhalter 14"/>
          <p:cNvSpPr>
            <a:spLocks noGrp="1"/>
          </p:cNvSpPr>
          <p:nvPr>
            <p:ph type="sldNum" sz="quarter" idx="4"/>
          </p:nvPr>
        </p:nvSpPr>
        <p:spPr>
          <a:xfrm>
            <a:off x="432002" y="6415208"/>
            <a:ext cx="2114649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b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Seite </a:t>
            </a:r>
            <a:fld id="{44AC4DCE-31D8-40DA-8054-82557CC0B0B3}" type="slidenum">
              <a:rPr lang="de-DE" b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/>
              <a:t>‹Nr.›</a:t>
            </a:fld>
            <a:endParaRPr lang="de-DE" b="1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1" name="Datumsplatzhalter 13"/>
          <p:cNvSpPr>
            <a:spLocks noGrp="1"/>
          </p:cNvSpPr>
          <p:nvPr>
            <p:ph type="dt" sz="half" idx="2"/>
          </p:nvPr>
        </p:nvSpPr>
        <p:spPr>
          <a:xfrm>
            <a:off x="432002" y="6255360"/>
            <a:ext cx="2114649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5EB97A4-2803-431D-92CF-2F295F883FF3}" type="datetime1"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/>
              <a:t>14.11.2023</a:t>
            </a:fld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Fußzeilenplatzhalter 15"/>
          <p:cNvSpPr>
            <a:spLocks noGrp="1"/>
          </p:cNvSpPr>
          <p:nvPr>
            <p:ph type="ftr" sz="quarter" idx="3"/>
          </p:nvPr>
        </p:nvSpPr>
        <p:spPr>
          <a:xfrm>
            <a:off x="432000" y="6082560"/>
            <a:ext cx="468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TOP 2 Bericht der Projektleitung</a:t>
            </a:r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9926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zeiliger Titel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32000" y="172800"/>
            <a:ext cx="8276400" cy="652581"/>
          </a:xfrm>
        </p:spPr>
        <p:txBody>
          <a:bodyPr>
            <a:noAutofit/>
          </a:bodyPr>
          <a:lstStyle>
            <a:lvl1pPr algn="l">
              <a:lnSpc>
                <a:spcPts val="2039"/>
              </a:lnSpc>
              <a:defRPr sz="18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2 Spalten</a:t>
            </a:r>
            <a:endParaRPr lang="de-DE" dirty="0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32000" y="1313281"/>
            <a:ext cx="4032050" cy="4252025"/>
          </a:xfrm>
        </p:spPr>
        <p:txBody>
          <a:bodyPr>
            <a:normAutofit/>
          </a:bodyPr>
          <a:lstStyle>
            <a:lvl1pPr marL="159642" indent="-159642">
              <a:spcBef>
                <a:spcPts val="443"/>
              </a:spcBef>
              <a:buFont typeface="Arial" pitchFamily="34" charset="0"/>
              <a:buChar char="−"/>
              <a:defRPr sz="1500" baseline="0"/>
            </a:lvl1pPr>
            <a:lvl2pPr marL="319285" indent="-159642">
              <a:spcBef>
                <a:spcPts val="443"/>
              </a:spcBef>
              <a:buFont typeface="Arial" pitchFamily="34" charset="0"/>
              <a:buChar char="•"/>
              <a:defRPr sz="1500"/>
            </a:lvl2pPr>
            <a:lvl3pPr marL="478927" indent="-159642">
              <a:spcBef>
                <a:spcPts val="443"/>
              </a:spcBef>
              <a:buFont typeface="Arial" pitchFamily="34" charset="0"/>
              <a:buChar char="∙"/>
              <a:defRPr sz="1500"/>
            </a:lvl3pPr>
            <a:lvl4pPr>
              <a:buFont typeface="Symbol" pitchFamily="18" charset="2"/>
              <a:buChar char="-"/>
              <a:defRPr sz="1500"/>
            </a:lvl4pPr>
            <a:lvl5pPr>
              <a:defRPr sz="1500"/>
            </a:lvl5pPr>
            <a:lvl6pPr>
              <a:defRPr sz="1500"/>
            </a:lvl6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9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676466" y="1310577"/>
            <a:ext cx="4034149" cy="4252025"/>
          </a:xfrm>
        </p:spPr>
        <p:txBody>
          <a:bodyPr>
            <a:normAutofit/>
          </a:bodyPr>
          <a:lstStyle>
            <a:lvl1pPr marL="159642" indent="-159642">
              <a:spcBef>
                <a:spcPts val="443"/>
              </a:spcBef>
              <a:buFont typeface="Arial" pitchFamily="34" charset="0"/>
              <a:buChar char="−"/>
              <a:defRPr sz="1500" baseline="0"/>
            </a:lvl1pPr>
            <a:lvl2pPr marL="319285" indent="-159642">
              <a:spcBef>
                <a:spcPts val="443"/>
              </a:spcBef>
              <a:buFont typeface="Arial" pitchFamily="34" charset="0"/>
              <a:buChar char="•"/>
              <a:defRPr sz="1500"/>
            </a:lvl2pPr>
            <a:lvl3pPr marL="478927" indent="-159642">
              <a:spcBef>
                <a:spcPts val="443"/>
              </a:spcBef>
              <a:buFont typeface="Arial" pitchFamily="34" charset="0"/>
              <a:buChar char="∙"/>
              <a:defRPr sz="1500"/>
            </a:lvl3pPr>
            <a:lvl4pPr marL="665926" indent="-197978">
              <a:buFont typeface="Symbol" pitchFamily="18" charset="2"/>
              <a:buChar char="-"/>
              <a:defRPr sz="1500"/>
            </a:lvl4pPr>
            <a:lvl5pPr>
              <a:defRPr sz="1500"/>
            </a:lvl5pPr>
            <a:lvl6pPr>
              <a:defRPr sz="1500"/>
            </a:lvl6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434929" y="6073819"/>
            <a:ext cx="54000" cy="5184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 defTabSz="914141"/>
            <a:endParaRPr lang="de-DE">
              <a:solidFill>
                <a:srgbClr val="FFFFFF"/>
              </a:solidFill>
            </a:endParaRPr>
          </a:p>
        </p:txBody>
      </p:sp>
      <p:sp>
        <p:nvSpPr>
          <p:cNvPr id="14" name="Foliennummernplatzhalter 14"/>
          <p:cNvSpPr>
            <a:spLocks noGrp="1"/>
          </p:cNvSpPr>
          <p:nvPr>
            <p:ph type="sldNum" sz="quarter" idx="4"/>
          </p:nvPr>
        </p:nvSpPr>
        <p:spPr>
          <a:xfrm>
            <a:off x="432002" y="6415208"/>
            <a:ext cx="2114649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b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Seite </a:t>
            </a:r>
            <a:fld id="{44AC4DCE-31D8-40DA-8054-82557CC0B0B3}" type="slidenum">
              <a:rPr lang="de-DE" b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/>
              <a:t>‹Nr.›</a:t>
            </a:fld>
            <a:endParaRPr lang="de-DE" b="1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5" name="Datumsplatzhalter 13"/>
          <p:cNvSpPr>
            <a:spLocks noGrp="1"/>
          </p:cNvSpPr>
          <p:nvPr>
            <p:ph type="dt" sz="half" idx="2"/>
          </p:nvPr>
        </p:nvSpPr>
        <p:spPr>
          <a:xfrm>
            <a:off x="432002" y="6255360"/>
            <a:ext cx="2114649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1E2AE56-B899-4ED3-831A-66DC492DB1C6}" type="datetime1"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/>
              <a:t>14.11.2023</a:t>
            </a:fld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6" name="Fußzeilenplatzhalter 15"/>
          <p:cNvSpPr>
            <a:spLocks noGrp="1"/>
          </p:cNvSpPr>
          <p:nvPr>
            <p:ph type="ftr" sz="quarter" idx="3"/>
          </p:nvPr>
        </p:nvSpPr>
        <p:spPr>
          <a:xfrm>
            <a:off x="432000" y="6082560"/>
            <a:ext cx="468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TOP 2 Bericht der Projektleitung</a:t>
            </a:r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7" name="Rechteck 16"/>
          <p:cNvSpPr/>
          <p:nvPr userDrawn="1"/>
        </p:nvSpPr>
        <p:spPr>
          <a:xfrm>
            <a:off x="435600" y="278256"/>
            <a:ext cx="54000" cy="5472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 defTabSz="914141"/>
            <a:endParaRPr lang="de-D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6897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zeiliger Titel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32000" y="1313281"/>
            <a:ext cx="4032050" cy="4252025"/>
          </a:xfrm>
        </p:spPr>
        <p:txBody>
          <a:bodyPr>
            <a:normAutofit/>
          </a:bodyPr>
          <a:lstStyle>
            <a:lvl1pPr marL="159642" indent="-159642">
              <a:spcBef>
                <a:spcPts val="443"/>
              </a:spcBef>
              <a:buFont typeface="Arial" pitchFamily="34" charset="0"/>
              <a:buChar char="−"/>
              <a:defRPr sz="1500" baseline="0"/>
            </a:lvl1pPr>
            <a:lvl2pPr marL="319285" indent="-159642">
              <a:spcBef>
                <a:spcPts val="443"/>
              </a:spcBef>
              <a:buFont typeface="Arial" pitchFamily="34" charset="0"/>
              <a:buChar char="•"/>
              <a:defRPr sz="1500"/>
            </a:lvl2pPr>
            <a:lvl3pPr marL="478927" indent="-159642">
              <a:spcBef>
                <a:spcPts val="443"/>
              </a:spcBef>
              <a:buFont typeface="Arial" pitchFamily="34" charset="0"/>
              <a:buChar char="∙"/>
              <a:defRPr sz="1500"/>
            </a:lvl3pPr>
            <a:lvl4pPr>
              <a:buFont typeface="Symbol" pitchFamily="18" charset="2"/>
              <a:buChar char="-"/>
              <a:defRPr sz="1500"/>
            </a:lvl4pPr>
            <a:lvl5pPr>
              <a:defRPr sz="1500"/>
            </a:lvl5pPr>
            <a:lvl6pPr>
              <a:defRPr sz="1500"/>
            </a:lvl6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9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676466" y="1310577"/>
            <a:ext cx="4034149" cy="4252025"/>
          </a:xfrm>
        </p:spPr>
        <p:txBody>
          <a:bodyPr>
            <a:normAutofit/>
          </a:bodyPr>
          <a:lstStyle>
            <a:lvl1pPr marL="159642" indent="-159642">
              <a:spcBef>
                <a:spcPts val="443"/>
              </a:spcBef>
              <a:buFont typeface="Arial" pitchFamily="34" charset="0"/>
              <a:buChar char="−"/>
              <a:defRPr sz="1500" baseline="0"/>
            </a:lvl1pPr>
            <a:lvl2pPr marL="319285" indent="-159642">
              <a:spcBef>
                <a:spcPts val="443"/>
              </a:spcBef>
              <a:buFont typeface="Arial" pitchFamily="34" charset="0"/>
              <a:buChar char="•"/>
              <a:defRPr sz="1500"/>
            </a:lvl2pPr>
            <a:lvl3pPr marL="478927" indent="-159642">
              <a:spcBef>
                <a:spcPts val="443"/>
              </a:spcBef>
              <a:buFont typeface="Arial" pitchFamily="34" charset="0"/>
              <a:buChar char="∙"/>
              <a:defRPr sz="1500"/>
            </a:lvl3pPr>
            <a:lvl4pPr marL="665926" indent="-197978">
              <a:buFont typeface="Symbol" pitchFamily="18" charset="2"/>
              <a:buChar char="-"/>
              <a:defRPr sz="1500"/>
            </a:lvl4pPr>
            <a:lvl5pPr>
              <a:defRPr sz="1500"/>
            </a:lvl5pPr>
            <a:lvl6pPr>
              <a:defRPr sz="1500"/>
            </a:lvl6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 hasCustomPrompt="1"/>
          </p:nvPr>
        </p:nvSpPr>
        <p:spPr>
          <a:xfrm>
            <a:off x="432000" y="207360"/>
            <a:ext cx="8276400" cy="345600"/>
          </a:xfrm>
          <a:prstGeom prst="rect">
            <a:avLst/>
          </a:prstGeom>
        </p:spPr>
        <p:txBody>
          <a:bodyPr/>
          <a:lstStyle>
            <a:lvl1pPr>
              <a:defRPr sz="2100" baseline="0"/>
            </a:lvl1pPr>
          </a:lstStyle>
          <a:p>
            <a:r>
              <a:rPr lang="de-DE" dirty="0" smtClean="0"/>
              <a:t>Präsentationsvorlage – Inhaltsfolie mit 1zeiligem Titel</a:t>
            </a:r>
            <a:endParaRPr lang="de-DE" dirty="0"/>
          </a:p>
        </p:txBody>
      </p:sp>
      <p:sp>
        <p:nvSpPr>
          <p:cNvPr id="14" name="Rechteck 13"/>
          <p:cNvSpPr/>
          <p:nvPr/>
        </p:nvSpPr>
        <p:spPr>
          <a:xfrm>
            <a:off x="434221" y="254921"/>
            <a:ext cx="54000" cy="2592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 defTabSz="914141"/>
            <a:endParaRPr lang="de-DE">
              <a:solidFill>
                <a:srgbClr val="FFFFFF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434929" y="6073819"/>
            <a:ext cx="54000" cy="5184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 defTabSz="914141"/>
            <a:endParaRPr lang="de-DE">
              <a:solidFill>
                <a:srgbClr val="FFFFFF"/>
              </a:solidFill>
            </a:endParaRPr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4"/>
          </p:nvPr>
        </p:nvSpPr>
        <p:spPr>
          <a:xfrm>
            <a:off x="432002" y="6415208"/>
            <a:ext cx="2114649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b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Seite </a:t>
            </a:r>
            <a:fld id="{44AC4DCE-31D8-40DA-8054-82557CC0B0B3}" type="slidenum">
              <a:rPr lang="de-DE" b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/>
              <a:t>‹Nr.›</a:t>
            </a:fld>
            <a:endParaRPr lang="de-DE" b="1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6" name="Datumsplatzhalter 13"/>
          <p:cNvSpPr>
            <a:spLocks noGrp="1"/>
          </p:cNvSpPr>
          <p:nvPr>
            <p:ph type="dt" sz="half" idx="2"/>
          </p:nvPr>
        </p:nvSpPr>
        <p:spPr>
          <a:xfrm>
            <a:off x="432002" y="6255360"/>
            <a:ext cx="2114649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C61C8BE-541D-407D-817B-B7528A4AF1AD}" type="datetime1"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/>
              <a:t>14.11.2023</a:t>
            </a:fld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7" name="Fußzeilenplatzhalter 15"/>
          <p:cNvSpPr>
            <a:spLocks noGrp="1"/>
          </p:cNvSpPr>
          <p:nvPr>
            <p:ph type="ftr" sz="quarter" idx="3"/>
          </p:nvPr>
        </p:nvSpPr>
        <p:spPr>
          <a:xfrm>
            <a:off x="432000" y="6082560"/>
            <a:ext cx="468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TOP 2 Bericht der Projektleitung</a:t>
            </a:r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458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zeiliger Titel und zwei Inhalte (Bild/Grafi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32000" y="172800"/>
            <a:ext cx="8276400" cy="652581"/>
          </a:xfrm>
        </p:spPr>
        <p:txBody>
          <a:bodyPr>
            <a:noAutofit/>
          </a:bodyPr>
          <a:lstStyle>
            <a:lvl1pPr algn="l">
              <a:lnSpc>
                <a:spcPts val="2039"/>
              </a:lnSpc>
              <a:defRPr sz="18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2 Spalten (Bild/Grafik und Aufzählungsebenen)</a:t>
            </a:r>
            <a:endParaRPr lang="de-DE" dirty="0"/>
          </a:p>
        </p:txBody>
      </p:sp>
      <p:sp>
        <p:nvSpPr>
          <p:cNvPr id="16" name="Inhaltsplatzhalter 15"/>
          <p:cNvSpPr>
            <a:spLocks noGrp="1"/>
          </p:cNvSpPr>
          <p:nvPr>
            <p:ph sz="quarter" idx="16" hasCustomPrompt="1"/>
          </p:nvPr>
        </p:nvSpPr>
        <p:spPr>
          <a:xfrm>
            <a:off x="432000" y="1313281"/>
            <a:ext cx="4032050" cy="425202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de-DE" dirty="0" smtClean="0"/>
              <a:t>Bild/Grafik o. ä. durch Klicken hinzufügen</a:t>
            </a:r>
            <a:endParaRPr lang="de-DE" dirty="0"/>
          </a:p>
        </p:txBody>
      </p:sp>
      <p:sp>
        <p:nvSpPr>
          <p:cNvPr id="14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676466" y="1310577"/>
            <a:ext cx="4034149" cy="4252025"/>
          </a:xfrm>
        </p:spPr>
        <p:txBody>
          <a:bodyPr>
            <a:normAutofit/>
          </a:bodyPr>
          <a:lstStyle>
            <a:lvl1pPr marL="159642" indent="-159642">
              <a:spcBef>
                <a:spcPts val="443"/>
              </a:spcBef>
              <a:buFont typeface="Arial" pitchFamily="34" charset="0"/>
              <a:buChar char="−"/>
              <a:defRPr sz="1500" baseline="0"/>
            </a:lvl1pPr>
            <a:lvl2pPr marL="319285" indent="-159642">
              <a:spcBef>
                <a:spcPts val="443"/>
              </a:spcBef>
              <a:buFont typeface="Arial" pitchFamily="34" charset="0"/>
              <a:buChar char="•"/>
              <a:defRPr sz="1500"/>
            </a:lvl2pPr>
            <a:lvl3pPr marL="478927" indent="-159642">
              <a:spcBef>
                <a:spcPts val="443"/>
              </a:spcBef>
              <a:buFont typeface="Arial" pitchFamily="34" charset="0"/>
              <a:buChar char="∙"/>
              <a:defRPr sz="1500"/>
            </a:lvl3pPr>
            <a:lvl4pPr>
              <a:buFont typeface="Symbol" pitchFamily="18" charset="2"/>
              <a:buChar char="-"/>
              <a:defRPr sz="1500"/>
            </a:lvl4pPr>
            <a:lvl5pPr>
              <a:defRPr sz="1500"/>
            </a:lvl5pPr>
            <a:lvl6pPr>
              <a:defRPr sz="1500"/>
            </a:lvl6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12" name="Rechteck 11"/>
          <p:cNvSpPr/>
          <p:nvPr/>
        </p:nvSpPr>
        <p:spPr>
          <a:xfrm>
            <a:off x="434929" y="6073819"/>
            <a:ext cx="54000" cy="5184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 defTabSz="914141"/>
            <a:endParaRPr lang="de-DE">
              <a:solidFill>
                <a:srgbClr val="FFFFFF"/>
              </a:solidFill>
            </a:endParaRPr>
          </a:p>
        </p:txBody>
      </p:sp>
      <p:sp>
        <p:nvSpPr>
          <p:cNvPr id="13" name="Foliennummernplatzhalter 14"/>
          <p:cNvSpPr>
            <a:spLocks noGrp="1"/>
          </p:cNvSpPr>
          <p:nvPr>
            <p:ph type="sldNum" sz="quarter" idx="4"/>
          </p:nvPr>
        </p:nvSpPr>
        <p:spPr>
          <a:xfrm>
            <a:off x="432002" y="6415208"/>
            <a:ext cx="2114649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b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Seite </a:t>
            </a:r>
            <a:fld id="{44AC4DCE-31D8-40DA-8054-82557CC0B0B3}" type="slidenum">
              <a:rPr lang="de-DE" b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/>
              <a:t>‹Nr.›</a:t>
            </a:fld>
            <a:endParaRPr lang="de-DE" b="1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5" name="Datumsplatzhalter 13"/>
          <p:cNvSpPr>
            <a:spLocks noGrp="1"/>
          </p:cNvSpPr>
          <p:nvPr>
            <p:ph type="dt" sz="half" idx="2"/>
          </p:nvPr>
        </p:nvSpPr>
        <p:spPr>
          <a:xfrm>
            <a:off x="432002" y="6255360"/>
            <a:ext cx="2114649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F7A4534-F2EE-4DAC-8660-1E033A36DA73}" type="datetime1"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/>
              <a:t>14.11.2023</a:t>
            </a:fld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7" name="Fußzeilenplatzhalter 15"/>
          <p:cNvSpPr>
            <a:spLocks noGrp="1"/>
          </p:cNvSpPr>
          <p:nvPr>
            <p:ph type="ftr" sz="quarter" idx="3"/>
          </p:nvPr>
        </p:nvSpPr>
        <p:spPr>
          <a:xfrm>
            <a:off x="432000" y="6082560"/>
            <a:ext cx="468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TOP 2 Bericht der Projektleitung</a:t>
            </a:r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9" name="Rechteck 18"/>
          <p:cNvSpPr/>
          <p:nvPr userDrawn="1"/>
        </p:nvSpPr>
        <p:spPr>
          <a:xfrm>
            <a:off x="435600" y="278256"/>
            <a:ext cx="54000" cy="5472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 defTabSz="914141"/>
            <a:endParaRPr lang="de-D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1009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 mit Hinterlegung und Fließ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1093112"/>
            <a:ext cx="9144000" cy="4885067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107" tIns="40554" rIns="81107" bIns="40554" rtlCol="0" anchor="ctr"/>
          <a:lstStyle/>
          <a:p>
            <a:pPr algn="ctr"/>
            <a:endParaRPr lang="de-DE" dirty="0">
              <a:noFill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 baseline="0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Hinterlegung und Fließtext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19820" y="1258734"/>
            <a:ext cx="8186400" cy="4554632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 baseline="0"/>
            </a:lvl1pPr>
            <a:lvl2pPr algn="l">
              <a:buNone/>
              <a:defRPr sz="2100"/>
            </a:lvl2pPr>
            <a:lvl3pPr algn="l">
              <a:buNone/>
              <a:defRPr sz="2100"/>
            </a:lvl3pPr>
            <a:lvl4pPr algn="l">
              <a:buNone/>
              <a:defRPr sz="2100"/>
            </a:lvl4pPr>
            <a:lvl5pPr algn="l">
              <a:buNone/>
              <a:defRPr sz="2100"/>
            </a:lvl5pPr>
          </a:lstStyle>
          <a:p>
            <a:pPr lvl="0"/>
            <a:r>
              <a:rPr lang="de-DE" dirty="0" smtClean="0"/>
              <a:t>Inhaltsbereich einspaltig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CD7DB1EA-0B53-401B-890D-75B6C37159C7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 dirty="0" smtClean="0"/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zeiliger Titel und zwei Inhalte (Bild/Grafi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Inhaltsplatzhalter 15"/>
          <p:cNvSpPr>
            <a:spLocks noGrp="1"/>
          </p:cNvSpPr>
          <p:nvPr>
            <p:ph sz="quarter" idx="16" hasCustomPrompt="1"/>
          </p:nvPr>
        </p:nvSpPr>
        <p:spPr>
          <a:xfrm>
            <a:off x="432000" y="1313281"/>
            <a:ext cx="4032050" cy="425202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de-DE" dirty="0" smtClean="0"/>
              <a:t>Bild/Grafik o. ä. durch Klicken hinzufügen</a:t>
            </a:r>
            <a:endParaRPr lang="de-DE" dirty="0"/>
          </a:p>
        </p:txBody>
      </p:sp>
      <p:sp>
        <p:nvSpPr>
          <p:cNvPr id="14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676466" y="1310577"/>
            <a:ext cx="4034149" cy="4252025"/>
          </a:xfrm>
        </p:spPr>
        <p:txBody>
          <a:bodyPr>
            <a:normAutofit/>
          </a:bodyPr>
          <a:lstStyle>
            <a:lvl1pPr marL="159642" indent="-159642">
              <a:spcBef>
                <a:spcPts val="443"/>
              </a:spcBef>
              <a:buFont typeface="Arial" pitchFamily="34" charset="0"/>
              <a:buChar char="−"/>
              <a:defRPr sz="1500" baseline="0"/>
            </a:lvl1pPr>
            <a:lvl2pPr marL="319285" indent="-159642">
              <a:spcBef>
                <a:spcPts val="443"/>
              </a:spcBef>
              <a:buFont typeface="Arial" pitchFamily="34" charset="0"/>
              <a:buChar char="•"/>
              <a:defRPr sz="1500"/>
            </a:lvl2pPr>
            <a:lvl3pPr marL="478927" indent="-159642">
              <a:spcBef>
                <a:spcPts val="443"/>
              </a:spcBef>
              <a:buFont typeface="Arial" pitchFamily="34" charset="0"/>
              <a:buChar char="∙"/>
              <a:defRPr sz="1500"/>
            </a:lvl3pPr>
            <a:lvl4pPr>
              <a:buFont typeface="Symbol" pitchFamily="18" charset="2"/>
              <a:buChar char="-"/>
              <a:defRPr sz="1500"/>
            </a:lvl4pPr>
            <a:lvl5pPr>
              <a:defRPr sz="1500"/>
            </a:lvl5pPr>
            <a:lvl6pPr>
              <a:defRPr sz="1500"/>
            </a:lvl6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432000" y="207360"/>
            <a:ext cx="8276400" cy="345600"/>
          </a:xfrm>
          <a:prstGeom prst="rect">
            <a:avLst/>
          </a:prstGeom>
        </p:spPr>
        <p:txBody>
          <a:bodyPr/>
          <a:lstStyle>
            <a:lvl1pPr>
              <a:defRPr sz="2100" baseline="0"/>
            </a:lvl1pPr>
          </a:lstStyle>
          <a:p>
            <a:r>
              <a:rPr lang="de-DE" dirty="0" smtClean="0"/>
              <a:t>Präsentationsvorlage – Inhaltsfolie mit 1zeiligem Titel</a:t>
            </a:r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>
            <a:off x="434221" y="264020"/>
            <a:ext cx="54000" cy="2592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 defTabSz="914141"/>
            <a:endParaRPr lang="de-DE">
              <a:solidFill>
                <a:srgbClr val="FFFFFF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434929" y="6073819"/>
            <a:ext cx="54000" cy="5184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 defTabSz="914141"/>
            <a:endParaRPr lang="de-DE">
              <a:solidFill>
                <a:srgbClr val="FFFFFF"/>
              </a:solidFill>
            </a:endParaRPr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4"/>
          </p:nvPr>
        </p:nvSpPr>
        <p:spPr>
          <a:xfrm>
            <a:off x="432002" y="6415208"/>
            <a:ext cx="2114649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b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Seite </a:t>
            </a:r>
            <a:fld id="{44AC4DCE-31D8-40DA-8054-82557CC0B0B3}" type="slidenum">
              <a:rPr lang="de-DE" b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/>
              <a:t>‹Nr.›</a:t>
            </a:fld>
            <a:endParaRPr lang="de-DE" b="1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7" name="Datumsplatzhalter 13"/>
          <p:cNvSpPr>
            <a:spLocks noGrp="1"/>
          </p:cNvSpPr>
          <p:nvPr>
            <p:ph type="dt" sz="half" idx="2"/>
          </p:nvPr>
        </p:nvSpPr>
        <p:spPr>
          <a:xfrm>
            <a:off x="432002" y="6255360"/>
            <a:ext cx="2114649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4B51806-9C4C-4EE9-829E-C80B1A4E9144}" type="datetime1"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/>
              <a:t>14.11.2023</a:t>
            </a:fld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8" name="Fußzeilenplatzhalter 15"/>
          <p:cNvSpPr>
            <a:spLocks noGrp="1"/>
          </p:cNvSpPr>
          <p:nvPr>
            <p:ph type="ftr" sz="quarter" idx="3"/>
          </p:nvPr>
        </p:nvSpPr>
        <p:spPr>
          <a:xfrm>
            <a:off x="432000" y="6082560"/>
            <a:ext cx="468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TOP 2 Bericht der Projektleitung</a:t>
            </a:r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3768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zeiliger Titel ohne Inhalt (Bild/Grafi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32000" y="172800"/>
            <a:ext cx="8276400" cy="652581"/>
          </a:xfrm>
        </p:spPr>
        <p:txBody>
          <a:bodyPr>
            <a:noAutofit/>
          </a:bodyPr>
          <a:lstStyle>
            <a:lvl1pPr algn="l">
              <a:lnSpc>
                <a:spcPts val="2039"/>
              </a:lnSpc>
              <a:defRPr sz="18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(Bild/Grafik)</a:t>
            </a:r>
            <a:endParaRPr lang="de-DE" dirty="0"/>
          </a:p>
        </p:txBody>
      </p:sp>
      <p:sp>
        <p:nvSpPr>
          <p:cNvPr id="14" name="Rechteck 13"/>
          <p:cNvSpPr/>
          <p:nvPr/>
        </p:nvSpPr>
        <p:spPr>
          <a:xfrm>
            <a:off x="434929" y="6073819"/>
            <a:ext cx="54000" cy="5184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 defTabSz="914141"/>
            <a:endParaRPr lang="de-DE">
              <a:solidFill>
                <a:srgbClr val="FFFFFF"/>
              </a:solidFill>
            </a:endParaRPr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4"/>
          </p:nvPr>
        </p:nvSpPr>
        <p:spPr>
          <a:xfrm>
            <a:off x="432002" y="6415208"/>
            <a:ext cx="2114649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b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Seite </a:t>
            </a:r>
            <a:fld id="{44AC4DCE-31D8-40DA-8054-82557CC0B0B3}" type="slidenum">
              <a:rPr lang="de-DE" b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/>
              <a:t>‹Nr.›</a:t>
            </a:fld>
            <a:endParaRPr lang="de-DE" b="1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6" name="Datumsplatzhalter 13"/>
          <p:cNvSpPr>
            <a:spLocks noGrp="1"/>
          </p:cNvSpPr>
          <p:nvPr>
            <p:ph type="dt" sz="half" idx="2"/>
          </p:nvPr>
        </p:nvSpPr>
        <p:spPr>
          <a:xfrm>
            <a:off x="432002" y="6255360"/>
            <a:ext cx="2114649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DF9672F-BE5C-4F16-8736-C55015F72F71}" type="datetime1"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/>
              <a:t>14.11.2023</a:t>
            </a:fld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7" name="Fußzeilenplatzhalter 15"/>
          <p:cNvSpPr>
            <a:spLocks noGrp="1"/>
          </p:cNvSpPr>
          <p:nvPr>
            <p:ph type="ftr" sz="quarter" idx="3"/>
          </p:nvPr>
        </p:nvSpPr>
        <p:spPr>
          <a:xfrm>
            <a:off x="432000" y="6082560"/>
            <a:ext cx="468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TOP 2 Bericht der Projektleitung</a:t>
            </a:r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1" name="Rechteck 10"/>
          <p:cNvSpPr/>
          <p:nvPr userDrawn="1"/>
        </p:nvSpPr>
        <p:spPr>
          <a:xfrm>
            <a:off x="435600" y="278256"/>
            <a:ext cx="54000" cy="5472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 defTabSz="914141"/>
            <a:endParaRPr lang="de-D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182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zeiliger Titel ohne Inhalt (Bild/Grafi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432000" y="207360"/>
            <a:ext cx="8276400" cy="345600"/>
          </a:xfrm>
          <a:prstGeom prst="rect">
            <a:avLst/>
          </a:prstGeom>
        </p:spPr>
        <p:txBody>
          <a:bodyPr/>
          <a:lstStyle>
            <a:lvl1pPr>
              <a:defRPr sz="2100" baseline="0"/>
            </a:lvl1pPr>
          </a:lstStyle>
          <a:p>
            <a:r>
              <a:rPr lang="de-DE" dirty="0" smtClean="0"/>
              <a:t>Präsentationsvorlage – Inhaltsfolie (Bild/Grafik)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434221" y="264020"/>
            <a:ext cx="54000" cy="2592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 defTabSz="914141"/>
            <a:endParaRPr lang="de-DE">
              <a:solidFill>
                <a:srgbClr val="FFFFFF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434929" y="6073819"/>
            <a:ext cx="54000" cy="5184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 defTabSz="914141"/>
            <a:endParaRPr lang="de-DE">
              <a:solidFill>
                <a:srgbClr val="FFFFFF"/>
              </a:solidFill>
            </a:endParaRPr>
          </a:p>
        </p:txBody>
      </p:sp>
      <p:sp>
        <p:nvSpPr>
          <p:cNvPr id="12" name="Foliennummernplatzhalter 14"/>
          <p:cNvSpPr>
            <a:spLocks noGrp="1"/>
          </p:cNvSpPr>
          <p:nvPr>
            <p:ph type="sldNum" sz="quarter" idx="4"/>
          </p:nvPr>
        </p:nvSpPr>
        <p:spPr>
          <a:xfrm>
            <a:off x="432002" y="6415208"/>
            <a:ext cx="2114649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b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Seite </a:t>
            </a:r>
            <a:fld id="{44AC4DCE-31D8-40DA-8054-82557CC0B0B3}" type="slidenum">
              <a:rPr lang="de-DE" b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/>
              <a:t>‹Nr.›</a:t>
            </a:fld>
            <a:endParaRPr lang="de-DE" b="1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3" name="Datumsplatzhalter 13"/>
          <p:cNvSpPr>
            <a:spLocks noGrp="1"/>
          </p:cNvSpPr>
          <p:nvPr>
            <p:ph type="dt" sz="half" idx="2"/>
          </p:nvPr>
        </p:nvSpPr>
        <p:spPr>
          <a:xfrm>
            <a:off x="432002" y="6255360"/>
            <a:ext cx="2114649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D6128E-53C3-45D1-9403-045E2D398319}" type="datetime1"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/>
              <a:t>14.11.2023</a:t>
            </a:fld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4" name="Fußzeilenplatzhalter 15"/>
          <p:cNvSpPr>
            <a:spLocks noGrp="1"/>
          </p:cNvSpPr>
          <p:nvPr>
            <p:ph type="ftr" sz="quarter" idx="3"/>
          </p:nvPr>
        </p:nvSpPr>
        <p:spPr>
          <a:xfrm>
            <a:off x="432000" y="6082560"/>
            <a:ext cx="468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TOP 2 Bericht der Projektleitung</a:t>
            </a:r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9219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pitelbegi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 userDrawn="1"/>
        </p:nvSpPr>
        <p:spPr>
          <a:xfrm>
            <a:off x="643021" y="3046216"/>
            <a:ext cx="54000" cy="7776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 defTabSz="914141"/>
            <a:endParaRPr lang="de-DE">
              <a:solidFill>
                <a:srgbClr val="FFFFFF"/>
              </a:solidFill>
            </a:endParaRPr>
          </a:p>
        </p:txBody>
      </p:sp>
      <p:sp>
        <p:nvSpPr>
          <p:cNvPr id="5" name="Titel 1"/>
          <p:cNvSpPr>
            <a:spLocks noGrp="1"/>
          </p:cNvSpPr>
          <p:nvPr>
            <p:ph type="ctrTitle" hasCustomPrompt="1"/>
          </p:nvPr>
        </p:nvSpPr>
        <p:spPr>
          <a:xfrm>
            <a:off x="670760" y="3056778"/>
            <a:ext cx="7944604" cy="389369"/>
          </a:xfrm>
        </p:spPr>
        <p:txBody>
          <a:bodyPr tIns="0" bIns="0" anchor="ctr">
            <a:noAutofit/>
          </a:bodyPr>
          <a:lstStyle>
            <a:lvl1pPr algn="l">
              <a:defRPr sz="2300" b="0" baseline="0"/>
            </a:lvl1pPr>
          </a:lstStyle>
          <a:p>
            <a:r>
              <a:rPr lang="de-DE" dirty="0" smtClean="0"/>
              <a:t>Präsentationsvorlage</a:t>
            </a:r>
            <a:endParaRPr lang="de-DE" dirty="0"/>
          </a:p>
        </p:txBody>
      </p:sp>
      <p:sp>
        <p:nvSpPr>
          <p:cNvPr id="6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70760" y="3492701"/>
            <a:ext cx="7944604" cy="345600"/>
          </a:xfrm>
        </p:spPr>
        <p:txBody>
          <a:bodyPr tIns="0" bIns="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300" b="1">
                <a:solidFill>
                  <a:schemeClr val="tx1"/>
                </a:solidFill>
                <a:latin typeface="+mj-lt"/>
              </a:defRPr>
            </a:lvl1pPr>
            <a:lvl2pPr marL="45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Kapitelbeginn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118083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zeiliger Titel ohne Fuß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32000" y="172800"/>
            <a:ext cx="8276400" cy="652581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lnSpc>
                <a:spcPts val="2039"/>
              </a:lnSpc>
              <a:defRPr sz="1800" b="1" baseline="0"/>
            </a:lvl1pPr>
          </a:lstStyle>
          <a:p>
            <a:r>
              <a:rPr lang="de-DE" dirty="0" smtClean="0"/>
              <a:t>Präsentationsvorlage ohne Fußzeile</a:t>
            </a:r>
            <a:br>
              <a:rPr lang="de-DE" dirty="0" smtClean="0"/>
            </a:br>
            <a:r>
              <a:rPr lang="de-DE" dirty="0" smtClean="0"/>
              <a:t>(Bild/Grafik)</a:t>
            </a:r>
            <a:endParaRPr lang="de-DE" dirty="0"/>
          </a:p>
        </p:txBody>
      </p:sp>
      <p:sp>
        <p:nvSpPr>
          <p:cNvPr id="5" name="Rechteck 4"/>
          <p:cNvSpPr/>
          <p:nvPr userDrawn="1"/>
        </p:nvSpPr>
        <p:spPr>
          <a:xfrm>
            <a:off x="435600" y="278256"/>
            <a:ext cx="54000" cy="5472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 defTabSz="914141"/>
            <a:endParaRPr lang="de-D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9604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zeiliger Titel ohne Fuß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 hasCustomPrompt="1"/>
          </p:nvPr>
        </p:nvSpPr>
        <p:spPr>
          <a:xfrm>
            <a:off x="432000" y="207360"/>
            <a:ext cx="8276400" cy="345600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</a:lstStyle>
          <a:p>
            <a:r>
              <a:rPr lang="de-DE" dirty="0" smtClean="0"/>
              <a:t>Präsentationsvorlage ohne Fußzeile (Bild/Grafik)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434221" y="264020"/>
            <a:ext cx="54000" cy="2592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 defTabSz="914141"/>
            <a:endParaRPr lang="de-D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4425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er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97652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b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Seite </a:t>
            </a:r>
            <a:fld id="{44AC4DCE-31D8-40DA-8054-82557CC0B0B3}" type="slidenum">
              <a:rPr lang="de-DE" b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/>
              <a:t>‹Nr.›</a:t>
            </a:fld>
            <a:endParaRPr lang="de-DE" b="1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FB644D4-7CB2-4B81-A6D8-E510A0657C04}" type="datetime1"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/>
              <a:t>14.11.2023</a:t>
            </a:fld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TOP 2 Bericht der Projektleitung</a:t>
            </a:r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835755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einspaltig mit Fließ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 baseline="0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Fließtext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4989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84078" y="1235755"/>
            <a:ext cx="8019513" cy="4602675"/>
          </a:xfrm>
        </p:spPr>
        <p:txBody>
          <a:bodyPr/>
          <a:lstStyle>
            <a:lvl1pPr marL="0" indent="0">
              <a:spcBef>
                <a:spcPts val="443"/>
              </a:spcBef>
              <a:buFont typeface="Arial" pitchFamily="34" charset="0"/>
              <a:buNone/>
              <a:defRPr sz="1800" baseline="0"/>
            </a:lvl1pPr>
            <a:lvl2pPr marL="319320" indent="0">
              <a:spcBef>
                <a:spcPts val="443"/>
              </a:spcBef>
              <a:buFont typeface="Arial" pitchFamily="34" charset="0"/>
              <a:buNone/>
              <a:defRPr sz="1800"/>
            </a:lvl2pPr>
            <a:lvl3pPr marL="478980" indent="0">
              <a:spcBef>
                <a:spcPts val="443"/>
              </a:spcBef>
              <a:buFont typeface="Arial" pitchFamily="34" charset="0"/>
              <a:buNone/>
              <a:defRPr sz="1800"/>
            </a:lvl3pPr>
            <a:lvl4pPr>
              <a:buNone/>
              <a:defRPr/>
            </a:lvl4pPr>
          </a:lstStyle>
          <a:p>
            <a:pPr lvl="0"/>
            <a:r>
              <a:rPr lang="de-DE" dirty="0" smtClean="0"/>
              <a:t>Inhaltsfolie mit Fließtext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FF003512-A2CC-4999-92B5-18ADDC69BF2E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90080699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einspaltig mit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 baseline="0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Aufzählungsebenen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4989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84078" y="1235755"/>
            <a:ext cx="8019513" cy="4602675"/>
          </a:xfrm>
        </p:spPr>
        <p:txBody>
          <a:bodyPr/>
          <a:lstStyle>
            <a:lvl1pPr marL="159660" indent="-159660">
              <a:spcBef>
                <a:spcPts val="443"/>
              </a:spcBef>
              <a:buFont typeface="Arial" pitchFamily="34" charset="0"/>
              <a:buChar char="−"/>
              <a:defRPr sz="1800" baseline="0"/>
            </a:lvl1pPr>
            <a:lvl2pPr marL="319320" indent="-159660">
              <a:spcBef>
                <a:spcPts val="443"/>
              </a:spcBef>
              <a:buFont typeface="Arial" pitchFamily="34" charset="0"/>
              <a:buChar char="•"/>
              <a:defRPr sz="1800"/>
            </a:lvl2pPr>
            <a:lvl3pPr marL="478980" indent="-159660">
              <a:spcBef>
                <a:spcPts val="443"/>
              </a:spcBef>
              <a:buFont typeface="Arial" pitchFamily="34" charset="0"/>
              <a:buChar char="∙"/>
              <a:defRPr sz="1800"/>
            </a:lvl3pPr>
            <a:lvl4pPr>
              <a:buFont typeface="Symbol" pitchFamily="18" charset="2"/>
              <a:buChar char="-"/>
              <a:defRPr/>
            </a:lvl4pPr>
            <a:lvl6pPr>
              <a:defRPr/>
            </a:lvl6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56EBB34E-8399-4464-A502-538F2D519314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 dirty="0" smtClean="0"/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54375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 mit Hinterlegung und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1093112"/>
            <a:ext cx="9144000" cy="4885067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107" tIns="40554" rIns="81107" bIns="40554" rtlCol="0" anchor="ctr"/>
          <a:lstStyle/>
          <a:p>
            <a:pPr algn="ctr"/>
            <a:endParaRPr lang="de-DE" dirty="0">
              <a:noFill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Hinterlegung und Aufzählungsebenen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84078" y="1235755"/>
            <a:ext cx="8019513" cy="4602675"/>
          </a:xfrm>
        </p:spPr>
        <p:txBody>
          <a:bodyPr/>
          <a:lstStyle>
            <a:lvl1pPr marL="159660" indent="-159660">
              <a:spcBef>
                <a:spcPts val="443"/>
              </a:spcBef>
              <a:buFont typeface="Arial" pitchFamily="34" charset="0"/>
              <a:buChar char="−"/>
              <a:defRPr sz="1800" baseline="0"/>
            </a:lvl1pPr>
            <a:lvl2pPr marL="319320" indent="-159660">
              <a:spcBef>
                <a:spcPts val="443"/>
              </a:spcBef>
              <a:buFont typeface="Arial" pitchFamily="34" charset="0"/>
              <a:buChar char="•"/>
              <a:defRPr sz="1800"/>
            </a:lvl2pPr>
            <a:lvl3pPr marL="478980" indent="-159660">
              <a:spcBef>
                <a:spcPts val="443"/>
              </a:spcBef>
              <a:buFont typeface="Arial" pitchFamily="34" charset="0"/>
              <a:buChar char="∙"/>
              <a:defRPr sz="1800"/>
            </a:lvl3pPr>
            <a:lvl4pPr>
              <a:buFont typeface="Symbol" pitchFamily="18" charset="2"/>
              <a:buChar char="-"/>
              <a:defRPr/>
            </a:lvl4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AEE65787-E03A-4599-871A-799755E3DD2E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 dirty="0" smtClean="0"/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 smtClean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für Kapitelbegi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235" y="2867430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Präsentationstitel</a:t>
            </a:r>
            <a:br>
              <a:rPr lang="de-DE" dirty="0" smtClean="0"/>
            </a:br>
            <a:r>
              <a:rPr lang="de-DE" dirty="0" smtClean="0"/>
              <a:t>Kapitelbeginn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25254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FDBD6-2ED1-476C-8F1C-BB226A0F0F95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/>
          </a:p>
        </p:txBody>
      </p:sp>
      <p:sp>
        <p:nvSpPr>
          <p:cNvPr id="8" name="Rechteck 7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82500403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 mit Hinterlegung und Fließ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1093112"/>
            <a:ext cx="9144000" cy="4885067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107" tIns="40554" rIns="81107" bIns="40554" rtlCol="0" anchor="ctr"/>
          <a:lstStyle/>
          <a:p>
            <a:pPr algn="ctr"/>
            <a:endParaRPr lang="de-DE" dirty="0">
              <a:noFill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 baseline="0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Hinterlegung und Fließtext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19820" y="1258734"/>
            <a:ext cx="8186400" cy="4554632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 baseline="0"/>
            </a:lvl1pPr>
            <a:lvl2pPr algn="l">
              <a:buNone/>
              <a:defRPr sz="2100"/>
            </a:lvl2pPr>
            <a:lvl3pPr algn="l">
              <a:buNone/>
              <a:defRPr sz="2100"/>
            </a:lvl3pPr>
            <a:lvl4pPr algn="l">
              <a:buNone/>
              <a:defRPr sz="2100"/>
            </a:lvl4pPr>
            <a:lvl5pPr algn="l">
              <a:buNone/>
              <a:defRPr sz="2100"/>
            </a:lvl5pPr>
          </a:lstStyle>
          <a:p>
            <a:pPr lvl="0"/>
            <a:r>
              <a:rPr lang="de-DE" dirty="0" smtClean="0"/>
              <a:t>Inhaltsbereich einspaltig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CD7DB1EA-0B53-401B-890D-75B6C37159C7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 dirty="0" smtClean="0"/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86207250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 mit Hinterlegung und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1093112"/>
            <a:ext cx="9144000" cy="4885067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107" tIns="40554" rIns="81107" bIns="40554" rtlCol="0" anchor="ctr"/>
          <a:lstStyle/>
          <a:p>
            <a:pPr algn="ctr"/>
            <a:endParaRPr lang="de-DE" dirty="0">
              <a:noFill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Hinterlegung und Aufzählungsebenen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84078" y="1235755"/>
            <a:ext cx="8019513" cy="4602675"/>
          </a:xfrm>
        </p:spPr>
        <p:txBody>
          <a:bodyPr/>
          <a:lstStyle>
            <a:lvl1pPr marL="159660" indent="-159660">
              <a:spcBef>
                <a:spcPts val="443"/>
              </a:spcBef>
              <a:buFont typeface="Arial" pitchFamily="34" charset="0"/>
              <a:buChar char="−"/>
              <a:defRPr sz="1800" baseline="0"/>
            </a:lvl1pPr>
            <a:lvl2pPr marL="319320" indent="-159660">
              <a:spcBef>
                <a:spcPts val="443"/>
              </a:spcBef>
              <a:buFont typeface="Arial" pitchFamily="34" charset="0"/>
              <a:buChar char="•"/>
              <a:defRPr sz="1800"/>
            </a:lvl2pPr>
            <a:lvl3pPr marL="478980" indent="-159660">
              <a:spcBef>
                <a:spcPts val="443"/>
              </a:spcBef>
              <a:buFont typeface="Arial" pitchFamily="34" charset="0"/>
              <a:buChar char="∙"/>
              <a:defRPr sz="1800"/>
            </a:lvl3pPr>
            <a:lvl4pPr>
              <a:buFont typeface="Symbol" pitchFamily="18" charset="2"/>
              <a:buChar char="-"/>
              <a:defRPr/>
            </a:lvl4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AEE65787-E03A-4599-871A-799755E3DD2E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 dirty="0" smtClean="0"/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="" val="177351938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zweispaltig mit Fließ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2 Spalten und Fließtext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19820" y="1258734"/>
            <a:ext cx="3887223" cy="4554632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 baseline="0"/>
            </a:lvl1pPr>
            <a:lvl2pPr algn="l">
              <a:buNone/>
              <a:defRPr sz="2100"/>
            </a:lvl2pPr>
            <a:lvl3pPr algn="l">
              <a:buNone/>
              <a:defRPr sz="2100"/>
            </a:lvl3pPr>
            <a:lvl4pPr algn="l">
              <a:buNone/>
              <a:defRPr sz="2100"/>
            </a:lvl4pPr>
            <a:lvl5pPr algn="l">
              <a:buNone/>
              <a:defRPr sz="2100"/>
            </a:lvl5pPr>
          </a:lstStyle>
          <a:p>
            <a:pPr lvl="0"/>
            <a:r>
              <a:rPr lang="de-DE" dirty="0" smtClean="0"/>
              <a:t>Inhaltsbereich zweispaltig</a:t>
            </a:r>
          </a:p>
        </p:txBody>
      </p:sp>
      <p:sp>
        <p:nvSpPr>
          <p:cNvPr id="9" name="Textplatzhalt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4726574" y="1258735"/>
            <a:ext cx="3887223" cy="4554632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 baseline="0"/>
            </a:lvl1pPr>
            <a:lvl2pPr algn="l">
              <a:buNone/>
              <a:defRPr sz="2100"/>
            </a:lvl2pPr>
            <a:lvl3pPr algn="l">
              <a:buNone/>
              <a:defRPr sz="2100"/>
            </a:lvl3pPr>
            <a:lvl4pPr algn="l">
              <a:buNone/>
              <a:defRPr sz="2100"/>
            </a:lvl4pPr>
            <a:lvl5pPr algn="l">
              <a:buNone/>
              <a:defRPr sz="2100"/>
            </a:lvl5pPr>
          </a:lstStyle>
          <a:p>
            <a:pPr lvl="0"/>
            <a:r>
              <a:rPr lang="de-DE" dirty="0" smtClean="0"/>
              <a:t>Inhaltsbereich zweispaltig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08A8AD6F-3FA5-49EF-81A2-7FE16DB5E86C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 smtClean="0"/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="" val="284218386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zweispaltig mit Fließtext und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2 Spalten (Fließtext/Aufzählungsebenen)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19820" y="1258735"/>
            <a:ext cx="3887223" cy="4554632"/>
          </a:xfrm>
        </p:spPr>
        <p:txBody>
          <a:bodyPr/>
          <a:lstStyle>
            <a:lvl1pPr marL="0" indent="0">
              <a:spcBef>
                <a:spcPts val="443"/>
              </a:spcBef>
              <a:buFont typeface="Arial" pitchFamily="34" charset="0"/>
              <a:buNone/>
              <a:defRPr sz="1800" baseline="0"/>
            </a:lvl1pPr>
            <a:lvl2pPr marL="0" indent="0">
              <a:spcBef>
                <a:spcPts val="443"/>
              </a:spcBef>
              <a:buFont typeface="Arial" pitchFamily="34" charset="0"/>
              <a:buNone/>
              <a:defRPr sz="1800"/>
            </a:lvl2pPr>
            <a:lvl3pPr marL="0" indent="0">
              <a:spcBef>
                <a:spcPts val="443"/>
              </a:spcBef>
              <a:buFont typeface="Arial" pitchFamily="34" charset="0"/>
              <a:buNone/>
              <a:defRPr sz="1800"/>
            </a:lvl3pPr>
            <a:lvl4pPr marL="0" indent="0">
              <a:buFont typeface="Symbol" pitchFamily="18" charset="2"/>
              <a:buNone/>
              <a:defRPr/>
            </a:lvl4pPr>
            <a:lvl5pPr marL="0" indent="0">
              <a:buNone/>
              <a:defRPr/>
            </a:lvl5pPr>
            <a:lvl6pPr marL="0" indent="0">
              <a:buNone/>
              <a:defRPr/>
            </a:lvl6pPr>
          </a:lstStyle>
          <a:p>
            <a:pPr lvl="0"/>
            <a:r>
              <a:rPr lang="de-DE" dirty="0" smtClean="0"/>
              <a:t>Inhaltsbereich zweispaltig mit Fließtext</a:t>
            </a:r>
          </a:p>
        </p:txBody>
      </p:sp>
      <p:sp>
        <p:nvSpPr>
          <p:cNvPr id="9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726862" y="1258735"/>
            <a:ext cx="3887223" cy="4554632"/>
          </a:xfrm>
        </p:spPr>
        <p:txBody>
          <a:bodyPr/>
          <a:lstStyle>
            <a:lvl1pPr marL="159660" indent="-159660">
              <a:spcBef>
                <a:spcPts val="443"/>
              </a:spcBef>
              <a:buFont typeface="Arial" pitchFamily="34" charset="0"/>
              <a:buChar char="−"/>
              <a:defRPr sz="1800" baseline="0"/>
            </a:lvl1pPr>
            <a:lvl2pPr marL="319320" indent="-159660">
              <a:spcBef>
                <a:spcPts val="443"/>
              </a:spcBef>
              <a:buFont typeface="Arial" pitchFamily="34" charset="0"/>
              <a:buChar char="•"/>
              <a:defRPr sz="1800"/>
            </a:lvl2pPr>
            <a:lvl3pPr marL="478980" indent="-159660">
              <a:spcBef>
                <a:spcPts val="443"/>
              </a:spcBef>
              <a:buFont typeface="Arial" pitchFamily="34" charset="0"/>
              <a:buChar char="∙"/>
              <a:defRPr sz="1800"/>
            </a:lvl3pPr>
            <a:lvl4pPr marL="666000" indent="-198000">
              <a:buFont typeface="Symbol" pitchFamily="18" charset="2"/>
              <a:buChar char="-"/>
              <a:defRPr/>
            </a:lvl4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D26092D6-2486-4B0B-923D-95E7F4DF8CF4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 smtClean="0"/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="" val="23637341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zweispaltig mit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2 Spalten und Aufzählungsebenen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19820" y="1258735"/>
            <a:ext cx="3887223" cy="4554632"/>
          </a:xfrm>
        </p:spPr>
        <p:txBody>
          <a:bodyPr/>
          <a:lstStyle>
            <a:lvl1pPr marL="159660" indent="-159660">
              <a:spcBef>
                <a:spcPts val="443"/>
              </a:spcBef>
              <a:buFont typeface="Arial" pitchFamily="34" charset="0"/>
              <a:buChar char="−"/>
              <a:defRPr sz="1800" baseline="0"/>
            </a:lvl1pPr>
            <a:lvl2pPr marL="319320" indent="-159660">
              <a:spcBef>
                <a:spcPts val="443"/>
              </a:spcBef>
              <a:buFont typeface="Arial" pitchFamily="34" charset="0"/>
              <a:buChar char="•"/>
              <a:defRPr sz="1800"/>
            </a:lvl2pPr>
            <a:lvl3pPr marL="478980" indent="-159660">
              <a:spcBef>
                <a:spcPts val="443"/>
              </a:spcBef>
              <a:buFont typeface="Arial" pitchFamily="34" charset="0"/>
              <a:buChar char="∙"/>
              <a:defRPr sz="1800"/>
            </a:lvl3pPr>
            <a:lvl4pPr>
              <a:buFont typeface="Symbol" pitchFamily="18" charset="2"/>
              <a:buChar char="-"/>
              <a:defRPr/>
            </a:lvl4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9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726862" y="1258735"/>
            <a:ext cx="3887223" cy="4554632"/>
          </a:xfrm>
        </p:spPr>
        <p:txBody>
          <a:bodyPr/>
          <a:lstStyle>
            <a:lvl1pPr marL="159660" indent="-159660">
              <a:spcBef>
                <a:spcPts val="443"/>
              </a:spcBef>
              <a:buFont typeface="Arial" pitchFamily="34" charset="0"/>
              <a:buChar char="−"/>
              <a:defRPr sz="1800" baseline="0"/>
            </a:lvl1pPr>
            <a:lvl2pPr marL="319320" indent="-159660">
              <a:spcBef>
                <a:spcPts val="443"/>
              </a:spcBef>
              <a:buFont typeface="Arial" pitchFamily="34" charset="0"/>
              <a:buChar char="•"/>
              <a:defRPr sz="1800"/>
            </a:lvl2pPr>
            <a:lvl3pPr marL="478980" indent="-159660">
              <a:spcBef>
                <a:spcPts val="443"/>
              </a:spcBef>
              <a:buFont typeface="Arial" pitchFamily="34" charset="0"/>
              <a:buChar char="∙"/>
              <a:defRPr sz="1800"/>
            </a:lvl3pPr>
            <a:lvl4pPr marL="666000" indent="-198000">
              <a:buFont typeface="Symbol" pitchFamily="18" charset="2"/>
              <a:buChar char="-"/>
              <a:defRPr/>
            </a:lvl4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C6C5B4D-D500-4273-A4D7-4C59472667D3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 smtClean="0"/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="" val="312101845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inks mit Fließtext und Bild/Grafik,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2 Spalten (Fließtext und Bild/Grafik)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19820" y="1258734"/>
            <a:ext cx="3887223" cy="4554632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 baseline="0"/>
            </a:lvl1pPr>
            <a:lvl2pPr algn="l">
              <a:buNone/>
              <a:defRPr sz="2100"/>
            </a:lvl2pPr>
            <a:lvl3pPr algn="l">
              <a:buNone/>
              <a:defRPr sz="2100"/>
            </a:lvl3pPr>
            <a:lvl4pPr algn="l">
              <a:buNone/>
              <a:defRPr sz="2100"/>
            </a:lvl4pPr>
            <a:lvl5pPr algn="l">
              <a:buNone/>
              <a:defRPr sz="2100"/>
            </a:lvl5pPr>
          </a:lstStyle>
          <a:p>
            <a:pPr lvl="0"/>
            <a:r>
              <a:rPr lang="de-DE" dirty="0" smtClean="0"/>
              <a:t>Inhaltsbereich zweispaltig</a:t>
            </a:r>
          </a:p>
        </p:txBody>
      </p:sp>
      <p:sp>
        <p:nvSpPr>
          <p:cNvPr id="16" name="Inhaltsplatzhalter 15"/>
          <p:cNvSpPr>
            <a:spLocks noGrp="1"/>
          </p:cNvSpPr>
          <p:nvPr>
            <p:ph sz="quarter" idx="16" hasCustomPrompt="1"/>
          </p:nvPr>
        </p:nvSpPr>
        <p:spPr>
          <a:xfrm>
            <a:off x="4726862" y="1258735"/>
            <a:ext cx="3887223" cy="4554632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de-DE" dirty="0" smtClean="0"/>
              <a:t>Bild/Grafik o. ä. durch Klicken hinzufügen</a:t>
            </a:r>
            <a:endParaRPr lang="de-DE" dirty="0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048A24A1-BBC6-4920-88A4-0F19B0263AC2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 smtClean="0"/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="" val="285170595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inks mit Aufzählung und Bild/Grafik,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2 Spalten (Aufzählungsebenen und Bild/Grafik)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6" name="Inhaltsplatzhalter 15"/>
          <p:cNvSpPr>
            <a:spLocks noGrp="1"/>
          </p:cNvSpPr>
          <p:nvPr>
            <p:ph sz="quarter" idx="16" hasCustomPrompt="1"/>
          </p:nvPr>
        </p:nvSpPr>
        <p:spPr>
          <a:xfrm>
            <a:off x="4726862" y="1258735"/>
            <a:ext cx="3887223" cy="4554632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de-DE" dirty="0" smtClean="0"/>
              <a:t>Bild/Grafik o. ä. durch Klicken hinzufügen</a:t>
            </a:r>
            <a:endParaRPr lang="de-DE" dirty="0"/>
          </a:p>
        </p:txBody>
      </p:sp>
      <p:sp>
        <p:nvSpPr>
          <p:cNvPr id="15" name="Textplatzhalt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419820" y="1258735"/>
            <a:ext cx="3887223" cy="4554632"/>
          </a:xfrm>
        </p:spPr>
        <p:txBody>
          <a:bodyPr/>
          <a:lstStyle>
            <a:lvl1pPr marL="159660" indent="-159660">
              <a:spcBef>
                <a:spcPts val="443"/>
              </a:spcBef>
              <a:buFont typeface="Arial" pitchFamily="34" charset="0"/>
              <a:buChar char="−"/>
              <a:defRPr sz="1800" baseline="0"/>
            </a:lvl1pPr>
            <a:lvl2pPr marL="319320" indent="-159660">
              <a:spcBef>
                <a:spcPts val="443"/>
              </a:spcBef>
              <a:buFont typeface="Arial" pitchFamily="34" charset="0"/>
              <a:buChar char="•"/>
              <a:defRPr sz="1800"/>
            </a:lvl2pPr>
            <a:lvl3pPr marL="478980" indent="-159660">
              <a:spcBef>
                <a:spcPts val="443"/>
              </a:spcBef>
              <a:buFont typeface="Arial" pitchFamily="34" charset="0"/>
              <a:buChar char="∙"/>
              <a:defRPr sz="1800"/>
            </a:lvl3pPr>
            <a:lvl4pPr>
              <a:buFont typeface="Symbol" pitchFamily="18" charset="2"/>
              <a:buChar char="-"/>
              <a:defRPr/>
            </a:lvl4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DE66C175-0518-433E-A234-9E68DAEF3DBD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 dirty="0" smtClean="0"/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="" val="43019222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rechts mit Fließtext und Bild/Grafik,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2 Spalten (Bild/Grafik und Fließtext)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6" name="Inhaltsplatzhalter 15"/>
          <p:cNvSpPr>
            <a:spLocks noGrp="1"/>
          </p:cNvSpPr>
          <p:nvPr>
            <p:ph sz="quarter" idx="16" hasCustomPrompt="1"/>
          </p:nvPr>
        </p:nvSpPr>
        <p:spPr>
          <a:xfrm>
            <a:off x="419820" y="1258735"/>
            <a:ext cx="3887223" cy="4554632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de-DE" dirty="0" smtClean="0"/>
              <a:t>Bild/Grafik o. ä. durch Klicken hinzufügen</a:t>
            </a:r>
            <a:endParaRPr lang="de-DE" dirty="0"/>
          </a:p>
        </p:txBody>
      </p:sp>
      <p:sp>
        <p:nvSpPr>
          <p:cNvPr id="18" name="Textplatzhalt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726862" y="1258735"/>
            <a:ext cx="3887223" cy="4554632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 baseline="0"/>
            </a:lvl1pPr>
            <a:lvl2pPr algn="l">
              <a:buNone/>
              <a:defRPr sz="2100"/>
            </a:lvl2pPr>
            <a:lvl3pPr algn="l">
              <a:buNone/>
              <a:defRPr sz="2100"/>
            </a:lvl3pPr>
            <a:lvl4pPr algn="l">
              <a:buNone/>
              <a:defRPr sz="2100"/>
            </a:lvl4pPr>
            <a:lvl5pPr algn="l">
              <a:buNone/>
              <a:defRPr sz="2100"/>
            </a:lvl5pPr>
          </a:lstStyle>
          <a:p>
            <a:pPr lvl="0"/>
            <a:r>
              <a:rPr lang="de-DE" dirty="0" smtClean="0"/>
              <a:t>Inhaltsbereich zweispaltig und Fließtext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7ABE1ADB-DF00-4128-8359-9F5F4BEE8D26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 smtClean="0"/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="" val="11965160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rechts mit Aufzählung und Bild/Grafik,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2 Spalten (Bild/Grafik und Aufzählungsebenen)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6" name="Inhaltsplatzhalter 15"/>
          <p:cNvSpPr>
            <a:spLocks noGrp="1"/>
          </p:cNvSpPr>
          <p:nvPr>
            <p:ph sz="quarter" idx="16" hasCustomPrompt="1"/>
          </p:nvPr>
        </p:nvSpPr>
        <p:spPr>
          <a:xfrm>
            <a:off x="419820" y="1258735"/>
            <a:ext cx="3887223" cy="4554632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de-DE" dirty="0" smtClean="0"/>
              <a:t>Bild/Grafik o. ä. durch Klicken hinzufügen</a:t>
            </a:r>
            <a:endParaRPr lang="de-DE" dirty="0"/>
          </a:p>
        </p:txBody>
      </p:sp>
      <p:sp>
        <p:nvSpPr>
          <p:cNvPr id="14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726862" y="1258735"/>
            <a:ext cx="3887223" cy="4554632"/>
          </a:xfrm>
        </p:spPr>
        <p:txBody>
          <a:bodyPr/>
          <a:lstStyle>
            <a:lvl1pPr marL="159660" indent="-159660">
              <a:spcBef>
                <a:spcPts val="443"/>
              </a:spcBef>
              <a:buFont typeface="Arial" pitchFamily="34" charset="0"/>
              <a:buChar char="−"/>
              <a:defRPr sz="1800" baseline="0"/>
            </a:lvl1pPr>
            <a:lvl2pPr marL="319320" indent="-159660">
              <a:spcBef>
                <a:spcPts val="443"/>
              </a:spcBef>
              <a:buFont typeface="Arial" pitchFamily="34" charset="0"/>
              <a:buChar char="•"/>
              <a:defRPr sz="1800"/>
            </a:lvl2pPr>
            <a:lvl3pPr marL="478980" indent="-159660">
              <a:spcBef>
                <a:spcPts val="443"/>
              </a:spcBef>
              <a:buFont typeface="Arial" pitchFamily="34" charset="0"/>
              <a:buChar char="∙"/>
              <a:defRPr sz="1800"/>
            </a:lvl3pPr>
            <a:lvl4pPr>
              <a:buFont typeface="Symbol" pitchFamily="18" charset="2"/>
              <a:buChar char="-"/>
              <a:defRPr/>
            </a:lvl4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0C5557A1-F3C7-4C2D-9420-8CBC6D5ECEED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 smtClean="0"/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="" val="4294702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zweispaltig mit Fließ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2 Spalten und Fließtext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19820" y="1258734"/>
            <a:ext cx="3887223" cy="4554632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 baseline="0"/>
            </a:lvl1pPr>
            <a:lvl2pPr algn="l">
              <a:buNone/>
              <a:defRPr sz="2100"/>
            </a:lvl2pPr>
            <a:lvl3pPr algn="l">
              <a:buNone/>
              <a:defRPr sz="2100"/>
            </a:lvl3pPr>
            <a:lvl4pPr algn="l">
              <a:buNone/>
              <a:defRPr sz="2100"/>
            </a:lvl4pPr>
            <a:lvl5pPr algn="l">
              <a:buNone/>
              <a:defRPr sz="2100"/>
            </a:lvl5pPr>
          </a:lstStyle>
          <a:p>
            <a:pPr lvl="0"/>
            <a:r>
              <a:rPr lang="de-DE" dirty="0" smtClean="0"/>
              <a:t>Inhaltsbereich zweispaltig</a:t>
            </a:r>
          </a:p>
        </p:txBody>
      </p:sp>
      <p:sp>
        <p:nvSpPr>
          <p:cNvPr id="9" name="Textplatzhalt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4726574" y="1258735"/>
            <a:ext cx="3887223" cy="4554632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 baseline="0"/>
            </a:lvl1pPr>
            <a:lvl2pPr algn="l">
              <a:buNone/>
              <a:defRPr sz="2100"/>
            </a:lvl2pPr>
            <a:lvl3pPr algn="l">
              <a:buNone/>
              <a:defRPr sz="2100"/>
            </a:lvl3pPr>
            <a:lvl4pPr algn="l">
              <a:buNone/>
              <a:defRPr sz="2100"/>
            </a:lvl4pPr>
            <a:lvl5pPr algn="l">
              <a:buNone/>
              <a:defRPr sz="2100"/>
            </a:lvl5pPr>
          </a:lstStyle>
          <a:p>
            <a:pPr lvl="0"/>
            <a:r>
              <a:rPr lang="de-DE" dirty="0" smtClean="0"/>
              <a:t>Inhaltsbereich zweispaltig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08A8AD6F-3FA5-49EF-81A2-7FE16DB5E86C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 smtClean="0"/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 smtClean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dreispaltig mit Fließ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3 Spalten und Fließtext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19820" y="1258734"/>
            <a:ext cx="3887223" cy="2153099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600" baseline="0"/>
            </a:lvl1pPr>
            <a:lvl2pPr algn="l">
              <a:buNone/>
              <a:defRPr sz="2100"/>
            </a:lvl2pPr>
            <a:lvl3pPr algn="l">
              <a:buNone/>
              <a:defRPr sz="2100"/>
            </a:lvl3pPr>
            <a:lvl4pPr algn="l">
              <a:buNone/>
              <a:defRPr sz="2100"/>
            </a:lvl4pPr>
            <a:lvl5pPr algn="l">
              <a:buNone/>
              <a:defRPr sz="2100"/>
            </a:lvl5pPr>
          </a:lstStyle>
          <a:p>
            <a:pPr lvl="0"/>
            <a:r>
              <a:rPr lang="de-DE" dirty="0" smtClean="0"/>
              <a:t>Inhaltsbereich dreispaltig</a:t>
            </a:r>
          </a:p>
        </p:txBody>
      </p:sp>
      <p:sp>
        <p:nvSpPr>
          <p:cNvPr id="9" name="Textplatzhalt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4726574" y="1258735"/>
            <a:ext cx="3887223" cy="2153099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600" baseline="0"/>
            </a:lvl1pPr>
            <a:lvl2pPr algn="l">
              <a:buNone/>
              <a:defRPr sz="2100"/>
            </a:lvl2pPr>
            <a:lvl3pPr algn="l">
              <a:buNone/>
              <a:defRPr sz="2100"/>
            </a:lvl3pPr>
            <a:lvl4pPr algn="l">
              <a:buNone/>
              <a:defRPr sz="2100"/>
            </a:lvl4pPr>
            <a:lvl5pPr algn="l">
              <a:buNone/>
              <a:defRPr sz="2100"/>
            </a:lvl5pPr>
          </a:lstStyle>
          <a:p>
            <a:pPr lvl="0"/>
            <a:r>
              <a:rPr lang="de-DE" dirty="0" smtClean="0"/>
              <a:t>Inhaltsbereich dreispaltig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70D8DB3-7D01-4950-ADF0-56952F8A98FB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 smtClean="0"/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 smtClean="0"/>
          </a:p>
        </p:txBody>
      </p:sp>
      <p:sp>
        <p:nvSpPr>
          <p:cNvPr id="13" name="Textplatzhalter 13"/>
          <p:cNvSpPr>
            <a:spLocks noGrp="1"/>
          </p:cNvSpPr>
          <p:nvPr>
            <p:ph type="body" sz="quarter" idx="20" hasCustomPrompt="1"/>
          </p:nvPr>
        </p:nvSpPr>
        <p:spPr>
          <a:xfrm>
            <a:off x="419820" y="3545300"/>
            <a:ext cx="8196359" cy="2153099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600" baseline="0"/>
            </a:lvl1pPr>
            <a:lvl2pPr algn="l">
              <a:buNone/>
              <a:defRPr sz="2100"/>
            </a:lvl2pPr>
            <a:lvl3pPr algn="l">
              <a:buNone/>
              <a:defRPr sz="2100"/>
            </a:lvl3pPr>
            <a:lvl4pPr algn="l">
              <a:buNone/>
              <a:defRPr sz="2100"/>
            </a:lvl4pPr>
            <a:lvl5pPr algn="l">
              <a:buNone/>
              <a:defRPr sz="2100"/>
            </a:lvl5pPr>
          </a:lstStyle>
          <a:p>
            <a:pPr lvl="0"/>
            <a:r>
              <a:rPr lang="de-DE" dirty="0" smtClean="0"/>
              <a:t>Inhaltsbereich dreispaltig</a:t>
            </a:r>
          </a:p>
        </p:txBody>
      </p:sp>
    </p:spTree>
    <p:extLst>
      <p:ext uri="{BB962C8B-B14F-4D97-AF65-F5344CB8AC3E}">
        <p14:creationId xmlns:p14="http://schemas.microsoft.com/office/powerpoint/2010/main" xmlns="" val="99984400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oder Grafik, ganze Br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(Bild/Grafik)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5" name="Inhaltsplatzhalter 14"/>
          <p:cNvSpPr>
            <a:spLocks noGrp="1"/>
          </p:cNvSpPr>
          <p:nvPr>
            <p:ph sz="quarter" idx="15" hasCustomPrompt="1"/>
          </p:nvPr>
        </p:nvSpPr>
        <p:spPr>
          <a:xfrm>
            <a:off x="419820" y="1258735"/>
            <a:ext cx="8188046" cy="4554632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de-DE" dirty="0" smtClean="0"/>
              <a:t>Bild/Grafik o. ä. durch Klicken hinzufügen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DDF95EE8-B159-4875-828C-8975E0B69EE0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 dirty="0" smtClean="0"/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="" val="121230078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nhaltsplatzhalter 14"/>
          <p:cNvSpPr>
            <a:spLocks noGrp="1"/>
          </p:cNvSpPr>
          <p:nvPr>
            <p:ph sz="quarter" idx="15" hasCustomPrompt="1"/>
          </p:nvPr>
        </p:nvSpPr>
        <p:spPr>
          <a:xfrm>
            <a:off x="0" y="1"/>
            <a:ext cx="9144000" cy="6857999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de-DE" dirty="0" smtClean="0"/>
              <a:t>Bild/Grafik o. ä. durch Klicken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76304989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531BA-1BE4-49DB-B8C1-AE14DC7AA662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57342773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zeiliger Titel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32000" y="1313281"/>
            <a:ext cx="4032050" cy="4252025"/>
          </a:xfrm>
        </p:spPr>
        <p:txBody>
          <a:bodyPr>
            <a:normAutofit/>
          </a:bodyPr>
          <a:lstStyle>
            <a:lvl1pPr marL="159642" indent="-159642">
              <a:spcBef>
                <a:spcPts val="443"/>
              </a:spcBef>
              <a:buFont typeface="Arial" pitchFamily="34" charset="0"/>
              <a:buChar char="−"/>
              <a:defRPr sz="1500" baseline="0"/>
            </a:lvl1pPr>
            <a:lvl2pPr marL="319285" indent="-159642">
              <a:spcBef>
                <a:spcPts val="443"/>
              </a:spcBef>
              <a:buFont typeface="Arial" pitchFamily="34" charset="0"/>
              <a:buChar char="•"/>
              <a:defRPr sz="1500"/>
            </a:lvl2pPr>
            <a:lvl3pPr marL="478927" indent="-159642">
              <a:spcBef>
                <a:spcPts val="443"/>
              </a:spcBef>
              <a:buFont typeface="Arial" pitchFamily="34" charset="0"/>
              <a:buChar char="∙"/>
              <a:defRPr sz="1500"/>
            </a:lvl3pPr>
            <a:lvl4pPr>
              <a:buFont typeface="Symbol" pitchFamily="18" charset="2"/>
              <a:buChar char="-"/>
              <a:defRPr sz="1500"/>
            </a:lvl4pPr>
            <a:lvl5pPr>
              <a:defRPr sz="1500"/>
            </a:lvl5pPr>
            <a:lvl6pPr>
              <a:defRPr sz="1500"/>
            </a:lvl6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9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676466" y="1310577"/>
            <a:ext cx="4034149" cy="4252025"/>
          </a:xfrm>
        </p:spPr>
        <p:txBody>
          <a:bodyPr>
            <a:normAutofit/>
          </a:bodyPr>
          <a:lstStyle>
            <a:lvl1pPr marL="159642" indent="-159642">
              <a:spcBef>
                <a:spcPts val="443"/>
              </a:spcBef>
              <a:buFont typeface="Arial" pitchFamily="34" charset="0"/>
              <a:buChar char="−"/>
              <a:defRPr sz="1500" baseline="0"/>
            </a:lvl1pPr>
            <a:lvl2pPr marL="319285" indent="-159642">
              <a:spcBef>
                <a:spcPts val="443"/>
              </a:spcBef>
              <a:buFont typeface="Arial" pitchFamily="34" charset="0"/>
              <a:buChar char="•"/>
              <a:defRPr sz="1500"/>
            </a:lvl2pPr>
            <a:lvl3pPr marL="478927" indent="-159642">
              <a:spcBef>
                <a:spcPts val="443"/>
              </a:spcBef>
              <a:buFont typeface="Arial" pitchFamily="34" charset="0"/>
              <a:buChar char="∙"/>
              <a:defRPr sz="1500"/>
            </a:lvl3pPr>
            <a:lvl4pPr marL="665926" indent="-197978">
              <a:buFont typeface="Symbol" pitchFamily="18" charset="2"/>
              <a:buChar char="-"/>
              <a:defRPr sz="1500"/>
            </a:lvl4pPr>
            <a:lvl5pPr>
              <a:defRPr sz="1500"/>
            </a:lvl5pPr>
            <a:lvl6pPr>
              <a:defRPr sz="1500"/>
            </a:lvl6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 hasCustomPrompt="1"/>
          </p:nvPr>
        </p:nvSpPr>
        <p:spPr>
          <a:xfrm>
            <a:off x="432000" y="207360"/>
            <a:ext cx="8276400" cy="345600"/>
          </a:xfrm>
          <a:prstGeom prst="rect">
            <a:avLst/>
          </a:prstGeom>
        </p:spPr>
        <p:txBody>
          <a:bodyPr/>
          <a:lstStyle>
            <a:lvl1pPr>
              <a:defRPr sz="2100" baseline="0"/>
            </a:lvl1pPr>
          </a:lstStyle>
          <a:p>
            <a:r>
              <a:rPr lang="de-DE" dirty="0" smtClean="0"/>
              <a:t>Präsentationsvorlage – Inhaltsfolie mit 1zeiligem Titel</a:t>
            </a:r>
            <a:endParaRPr lang="de-DE" dirty="0"/>
          </a:p>
        </p:txBody>
      </p:sp>
      <p:sp>
        <p:nvSpPr>
          <p:cNvPr id="14" name="Rechteck 13"/>
          <p:cNvSpPr/>
          <p:nvPr/>
        </p:nvSpPr>
        <p:spPr>
          <a:xfrm>
            <a:off x="434221" y="254921"/>
            <a:ext cx="54000" cy="2592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434929" y="6073819"/>
            <a:ext cx="54000" cy="518400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de-DE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4"/>
          </p:nvPr>
        </p:nvSpPr>
        <p:spPr>
          <a:xfrm>
            <a:off x="432002" y="6415208"/>
            <a:ext cx="2114649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b="1" smtClean="0"/>
              <a:t>Seite </a:t>
            </a:r>
            <a:fld id="{44AC4DCE-31D8-40DA-8054-82557CC0B0B3}" type="slidenum">
              <a:rPr lang="de-DE" b="1" smtClean="0"/>
              <a:pPr/>
              <a:t>‹Nr.›</a:t>
            </a:fld>
            <a:endParaRPr lang="de-DE" b="1" dirty="0"/>
          </a:p>
        </p:txBody>
      </p:sp>
      <p:sp>
        <p:nvSpPr>
          <p:cNvPr id="16" name="Datumsplatzhalter 13"/>
          <p:cNvSpPr>
            <a:spLocks noGrp="1"/>
          </p:cNvSpPr>
          <p:nvPr>
            <p:ph type="dt" sz="half" idx="2"/>
          </p:nvPr>
        </p:nvSpPr>
        <p:spPr>
          <a:xfrm>
            <a:off x="432002" y="6255360"/>
            <a:ext cx="2114649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dirty="0" smtClean="0"/>
              <a:t>7. August 2020</a:t>
            </a:r>
          </a:p>
        </p:txBody>
      </p:sp>
      <p:sp>
        <p:nvSpPr>
          <p:cNvPr id="17" name="Fußzeilenplatzhalter 15"/>
          <p:cNvSpPr>
            <a:spLocks noGrp="1"/>
          </p:cNvSpPr>
          <p:nvPr>
            <p:ph type="ftr" sz="quarter" idx="3"/>
          </p:nvPr>
        </p:nvSpPr>
        <p:spPr>
          <a:xfrm>
            <a:off x="432000" y="6082560"/>
            <a:ext cx="468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="" val="331653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81208" y="2956966"/>
            <a:ext cx="8256381" cy="442837"/>
          </a:xfrm>
        </p:spPr>
        <p:txBody>
          <a:bodyPr>
            <a:noAutofit/>
          </a:bodyPr>
          <a:lstStyle>
            <a:lvl1pPr algn="l">
              <a:defRPr sz="2500" b="1" baseline="0"/>
            </a:lvl1pPr>
          </a:lstStyle>
          <a:p>
            <a:r>
              <a:rPr lang="de-DE" dirty="0" smtClean="0"/>
              <a:t>Präsentationsvorlage - Titelfolie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1208" y="3382539"/>
            <a:ext cx="8250965" cy="401651"/>
          </a:xfrm>
        </p:spPr>
        <p:txBody>
          <a:bodyPr tIns="0" bIns="0">
            <a:noAutofit/>
          </a:bodyPr>
          <a:lstStyle>
            <a:lvl1pPr marL="0" indent="0" algn="l">
              <a:spcBef>
                <a:spcPts val="0"/>
              </a:spcBef>
              <a:buNone/>
              <a:defRPr sz="2100">
                <a:solidFill>
                  <a:schemeClr val="tx1"/>
                </a:solidFill>
                <a:latin typeface="+mj-lt"/>
              </a:defRPr>
            </a:lvl1pPr>
            <a:lvl2pPr marL="457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Untertitel</a:t>
            </a:r>
            <a:endParaRPr lang="de-DE" dirty="0"/>
          </a:p>
        </p:txBody>
      </p:sp>
      <p:sp>
        <p:nvSpPr>
          <p:cNvPr id="16" name="Rechteck 15"/>
          <p:cNvSpPr/>
          <p:nvPr userDrawn="1"/>
        </p:nvSpPr>
        <p:spPr>
          <a:xfrm>
            <a:off x="0" y="3080588"/>
            <a:ext cx="777445" cy="960613"/>
          </a:xfrm>
          <a:prstGeom prst="rect">
            <a:avLst/>
          </a:prstGeom>
          <a:solidFill>
            <a:srgbClr val="DAD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 userDrawn="1"/>
        </p:nvSpPr>
        <p:spPr>
          <a:xfrm>
            <a:off x="821661" y="3080588"/>
            <a:ext cx="77744" cy="960613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880067" y="3815954"/>
            <a:ext cx="8259570" cy="304746"/>
          </a:xfrm>
        </p:spPr>
        <p:txBody>
          <a:bodyPr>
            <a:normAutofit/>
          </a:bodyPr>
          <a:lstStyle>
            <a:lvl1pPr>
              <a:buNone/>
              <a:defRPr sz="1100" b="1"/>
            </a:lvl1pPr>
          </a:lstStyle>
          <a:p>
            <a:pPr lvl="0"/>
            <a:r>
              <a:rPr lang="de-DE" dirty="0" smtClean="0"/>
              <a:t>Angaben zum Referenten, Ordnungsmerkmal</a:t>
            </a:r>
            <a:endParaRPr lang="de-DE" dirty="0"/>
          </a:p>
        </p:txBody>
      </p:sp>
      <p:pic>
        <p:nvPicPr>
          <p:cNvPr id="8" name="Grafik 7" descr="BBk_Logo_A4_RGB.t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548257" y="0"/>
            <a:ext cx="1803568" cy="106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68203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zweispaltig mit Fließtext und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2 Spalten (Fließtext/Aufzählungsebenen)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19820" y="1258735"/>
            <a:ext cx="3887223" cy="4554632"/>
          </a:xfrm>
        </p:spPr>
        <p:txBody>
          <a:bodyPr/>
          <a:lstStyle>
            <a:lvl1pPr marL="0" indent="0">
              <a:spcBef>
                <a:spcPts val="443"/>
              </a:spcBef>
              <a:buFont typeface="Arial" pitchFamily="34" charset="0"/>
              <a:buNone/>
              <a:defRPr sz="1800" baseline="0"/>
            </a:lvl1pPr>
            <a:lvl2pPr marL="0" indent="0">
              <a:spcBef>
                <a:spcPts val="443"/>
              </a:spcBef>
              <a:buFont typeface="Arial" pitchFamily="34" charset="0"/>
              <a:buNone/>
              <a:defRPr sz="1800"/>
            </a:lvl2pPr>
            <a:lvl3pPr marL="0" indent="0">
              <a:spcBef>
                <a:spcPts val="443"/>
              </a:spcBef>
              <a:buFont typeface="Arial" pitchFamily="34" charset="0"/>
              <a:buNone/>
              <a:defRPr sz="1800"/>
            </a:lvl3pPr>
            <a:lvl4pPr marL="0" indent="0">
              <a:buFont typeface="Symbol" pitchFamily="18" charset="2"/>
              <a:buNone/>
              <a:defRPr/>
            </a:lvl4pPr>
            <a:lvl5pPr marL="0" indent="0">
              <a:buNone/>
              <a:defRPr/>
            </a:lvl5pPr>
            <a:lvl6pPr marL="0" indent="0">
              <a:buNone/>
              <a:defRPr/>
            </a:lvl6pPr>
          </a:lstStyle>
          <a:p>
            <a:pPr lvl="0"/>
            <a:r>
              <a:rPr lang="de-DE" dirty="0" smtClean="0"/>
              <a:t>Inhaltsbereich zweispaltig mit Fließtext</a:t>
            </a:r>
          </a:p>
        </p:txBody>
      </p:sp>
      <p:sp>
        <p:nvSpPr>
          <p:cNvPr id="9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726862" y="1258735"/>
            <a:ext cx="3887223" cy="4554632"/>
          </a:xfrm>
        </p:spPr>
        <p:txBody>
          <a:bodyPr/>
          <a:lstStyle>
            <a:lvl1pPr marL="159660" indent="-159660">
              <a:spcBef>
                <a:spcPts val="443"/>
              </a:spcBef>
              <a:buFont typeface="Arial" pitchFamily="34" charset="0"/>
              <a:buChar char="−"/>
              <a:defRPr sz="1800" baseline="0"/>
            </a:lvl1pPr>
            <a:lvl2pPr marL="319320" indent="-159660">
              <a:spcBef>
                <a:spcPts val="443"/>
              </a:spcBef>
              <a:buFont typeface="Arial" pitchFamily="34" charset="0"/>
              <a:buChar char="•"/>
              <a:defRPr sz="1800"/>
            </a:lvl2pPr>
            <a:lvl3pPr marL="478980" indent="-159660">
              <a:spcBef>
                <a:spcPts val="443"/>
              </a:spcBef>
              <a:buFont typeface="Arial" pitchFamily="34" charset="0"/>
              <a:buChar char="∙"/>
              <a:defRPr sz="1800"/>
            </a:lvl3pPr>
            <a:lvl4pPr marL="666000" indent="-198000">
              <a:buFont typeface="Symbol" pitchFamily="18" charset="2"/>
              <a:buChar char="-"/>
              <a:defRPr/>
            </a:lvl4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D26092D6-2486-4B0B-923D-95E7F4DF8CF4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 smtClean="0"/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 smtClean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zweispaltig mit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2 Spalten und Aufzählungsebenen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19820" y="1258735"/>
            <a:ext cx="3887223" cy="4554632"/>
          </a:xfrm>
        </p:spPr>
        <p:txBody>
          <a:bodyPr/>
          <a:lstStyle>
            <a:lvl1pPr marL="159660" indent="-159660">
              <a:spcBef>
                <a:spcPts val="443"/>
              </a:spcBef>
              <a:buFont typeface="Arial" pitchFamily="34" charset="0"/>
              <a:buChar char="−"/>
              <a:defRPr sz="1800" baseline="0"/>
            </a:lvl1pPr>
            <a:lvl2pPr marL="319320" indent="-159660">
              <a:spcBef>
                <a:spcPts val="443"/>
              </a:spcBef>
              <a:buFont typeface="Arial" pitchFamily="34" charset="0"/>
              <a:buChar char="•"/>
              <a:defRPr sz="1800"/>
            </a:lvl2pPr>
            <a:lvl3pPr marL="478980" indent="-159660">
              <a:spcBef>
                <a:spcPts val="443"/>
              </a:spcBef>
              <a:buFont typeface="Arial" pitchFamily="34" charset="0"/>
              <a:buChar char="∙"/>
              <a:defRPr sz="1800"/>
            </a:lvl3pPr>
            <a:lvl4pPr>
              <a:buFont typeface="Symbol" pitchFamily="18" charset="2"/>
              <a:buChar char="-"/>
              <a:defRPr/>
            </a:lvl4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9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726862" y="1258735"/>
            <a:ext cx="3887223" cy="4554632"/>
          </a:xfrm>
        </p:spPr>
        <p:txBody>
          <a:bodyPr/>
          <a:lstStyle>
            <a:lvl1pPr marL="159660" indent="-159660">
              <a:spcBef>
                <a:spcPts val="443"/>
              </a:spcBef>
              <a:buFont typeface="Arial" pitchFamily="34" charset="0"/>
              <a:buChar char="−"/>
              <a:defRPr sz="1800" baseline="0"/>
            </a:lvl1pPr>
            <a:lvl2pPr marL="319320" indent="-159660">
              <a:spcBef>
                <a:spcPts val="443"/>
              </a:spcBef>
              <a:buFont typeface="Arial" pitchFamily="34" charset="0"/>
              <a:buChar char="•"/>
              <a:defRPr sz="1800"/>
            </a:lvl2pPr>
            <a:lvl3pPr marL="478980" indent="-159660">
              <a:spcBef>
                <a:spcPts val="443"/>
              </a:spcBef>
              <a:buFont typeface="Arial" pitchFamily="34" charset="0"/>
              <a:buChar char="∙"/>
              <a:defRPr sz="1800"/>
            </a:lvl3pPr>
            <a:lvl4pPr marL="666000" indent="-198000">
              <a:buFont typeface="Symbol" pitchFamily="18" charset="2"/>
              <a:buChar char="-"/>
              <a:defRPr/>
            </a:lvl4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C6C5B4D-D500-4273-A4D7-4C59472667D3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 smtClean="0"/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inks mit Fließtext und Bild/Grafik,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2 Spalten (Fließtext und Bild/Grafik)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19820" y="1258734"/>
            <a:ext cx="3887223" cy="4554632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 baseline="0"/>
            </a:lvl1pPr>
            <a:lvl2pPr algn="l">
              <a:buNone/>
              <a:defRPr sz="2100"/>
            </a:lvl2pPr>
            <a:lvl3pPr algn="l">
              <a:buNone/>
              <a:defRPr sz="2100"/>
            </a:lvl3pPr>
            <a:lvl4pPr algn="l">
              <a:buNone/>
              <a:defRPr sz="2100"/>
            </a:lvl4pPr>
            <a:lvl5pPr algn="l">
              <a:buNone/>
              <a:defRPr sz="2100"/>
            </a:lvl5pPr>
          </a:lstStyle>
          <a:p>
            <a:pPr lvl="0"/>
            <a:r>
              <a:rPr lang="de-DE" dirty="0" smtClean="0"/>
              <a:t>Inhaltsbereich zweispaltig</a:t>
            </a:r>
          </a:p>
        </p:txBody>
      </p:sp>
      <p:sp>
        <p:nvSpPr>
          <p:cNvPr id="16" name="Inhaltsplatzhalter 15"/>
          <p:cNvSpPr>
            <a:spLocks noGrp="1"/>
          </p:cNvSpPr>
          <p:nvPr>
            <p:ph sz="quarter" idx="16" hasCustomPrompt="1"/>
          </p:nvPr>
        </p:nvSpPr>
        <p:spPr>
          <a:xfrm>
            <a:off x="4726862" y="1258735"/>
            <a:ext cx="3887223" cy="4554632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de-DE" dirty="0" smtClean="0"/>
              <a:t>Bild/Grafik o. ä. durch Klicken hinzufügen</a:t>
            </a:r>
            <a:endParaRPr lang="de-DE" dirty="0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048A24A1-BBC6-4920-88A4-0F19B0263AC2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 smtClean="0"/>
              <a:t>TOP 2 </a:t>
            </a:r>
            <a:r>
              <a:rPr lang="en-US" dirty="0" err="1" smtClean="0"/>
              <a:t>Bericht</a:t>
            </a:r>
            <a:r>
              <a:rPr lang="en-US" dirty="0" smtClean="0"/>
              <a:t> der </a:t>
            </a:r>
            <a:r>
              <a:rPr lang="en-US" dirty="0" err="1" smtClean="0"/>
              <a:t>Projektleitung</a:t>
            </a:r>
            <a:endParaRPr lang="de-DE" dirty="0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4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slideLayout" Target="../slideLayouts/slideLayout60.xml"/><Relationship Id="rId1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17" Type="http://schemas.openxmlformats.org/officeDocument/2006/relationships/slideLayout" Target="../slideLayouts/slideLayout64.xml"/><Relationship Id="rId2" Type="http://schemas.openxmlformats.org/officeDocument/2006/relationships/slideLayout" Target="../slideLayouts/slideLayout49.xml"/><Relationship Id="rId16" Type="http://schemas.openxmlformats.org/officeDocument/2006/relationships/slideLayout" Target="../slideLayouts/slideLayout63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57.xml"/><Relationship Id="rId19" Type="http://schemas.openxmlformats.org/officeDocument/2006/relationships/theme" Target="../theme/theme4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slideLayout" Target="../slideLayouts/slideLayout6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88235" y="241809"/>
            <a:ext cx="8110301" cy="652555"/>
          </a:xfrm>
          <a:prstGeom prst="rect">
            <a:avLst/>
          </a:prstGeom>
        </p:spPr>
        <p:txBody>
          <a:bodyPr vert="horz" lIns="91424" tIns="45712" rIns="91424" bIns="45712" rtlCol="0" anchor="t">
            <a:normAutofit/>
          </a:bodyPr>
          <a:lstStyle/>
          <a:p>
            <a:r>
              <a:rPr lang="de-DE" dirty="0" smtClean="0"/>
              <a:t>Titel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19820" y="1258735"/>
            <a:ext cx="8188046" cy="4554632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66467" y="6253200"/>
            <a:ext cx="2114649" cy="162000"/>
          </a:xfrm>
          <a:prstGeom prst="rect">
            <a:avLst/>
          </a:prstGeom>
        </p:spPr>
        <p:txBody>
          <a:bodyPr vert="horz" lIns="81107" tIns="40554" rIns="81107" bIns="40554" rtlCol="0" anchor="ctr"/>
          <a:lstStyle>
            <a:lvl1pPr algn="l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fld id="{32FDF697-BB59-4BFF-ADF5-93FA12716DDE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66467" y="6069600"/>
            <a:ext cx="8119630" cy="162000"/>
          </a:xfrm>
          <a:prstGeom prst="rect">
            <a:avLst/>
          </a:prstGeom>
        </p:spPr>
        <p:txBody>
          <a:bodyPr vert="horz" lIns="81107" tIns="40554" rIns="81107" bIns="40554" rtlCol="0" anchor="ctr"/>
          <a:lstStyle>
            <a:lvl1pPr algn="l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TOP 2 Bericht der Projektleitung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66467" y="6433200"/>
            <a:ext cx="2114649" cy="162000"/>
          </a:xfrm>
          <a:prstGeom prst="rect">
            <a:avLst/>
          </a:prstGeom>
        </p:spPr>
        <p:txBody>
          <a:bodyPr vert="horz" lIns="81107" tIns="40554" rIns="81107" bIns="40554" rtlCol="0" anchor="ctr"/>
          <a:lstStyle>
            <a:lvl1pPr algn="l">
              <a:lnSpc>
                <a:spcPct val="100000"/>
              </a:lnSpc>
              <a:defRPr sz="1200" b="1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Seite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669" r:id="rId2"/>
    <p:sldLayoutId id="2147483668" r:id="rId3"/>
    <p:sldLayoutId id="2147483667" r:id="rId4"/>
    <p:sldLayoutId id="2147483670" r:id="rId5"/>
    <p:sldLayoutId id="2147483663" r:id="rId6"/>
    <p:sldLayoutId id="2147483706" r:id="rId7"/>
    <p:sldLayoutId id="2147483671" r:id="rId8"/>
    <p:sldLayoutId id="2147483664" r:id="rId9"/>
    <p:sldLayoutId id="2147483672" r:id="rId10"/>
    <p:sldLayoutId id="2147483665" r:id="rId11"/>
    <p:sldLayoutId id="2147483673" r:id="rId12"/>
    <p:sldLayoutId id="2147483704" r:id="rId13"/>
    <p:sldLayoutId id="2147483666" r:id="rId14"/>
    <p:sldLayoutId id="2147483703" r:id="rId15"/>
    <p:sldLayoutId id="2147483725" r:id="rId16"/>
    <p:sldLayoutId id="2147483727" r:id="rId17"/>
  </p:sldLayoutIdLst>
  <p:hf hdr="0"/>
  <p:txStyles>
    <p:titleStyle>
      <a:lvl1pPr algn="l" defTabSz="914242" rtl="0" eaLnBrk="1" latinLnBrk="0" hangingPunct="1">
        <a:spcBef>
          <a:spcPct val="0"/>
        </a:spcBef>
        <a:buNone/>
        <a:defRPr sz="2500" b="1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59660" indent="-159660" algn="l" defTabSz="914242" rtl="0" eaLnBrk="1" latinLnBrk="0" hangingPunct="1">
        <a:spcBef>
          <a:spcPts val="443"/>
        </a:spcBef>
        <a:buFont typeface="Arial" pitchFamily="34" charset="0"/>
        <a:buChar char="−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19320" indent="-159660" algn="l" defTabSz="914242" rtl="0" eaLnBrk="1" latinLnBrk="0" hangingPunct="1">
        <a:spcBef>
          <a:spcPts val="443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78980" indent="-159660" algn="l" defTabSz="914242" rtl="0" eaLnBrk="1" latinLnBrk="0" hangingPunct="1">
        <a:spcBef>
          <a:spcPts val="443"/>
        </a:spcBef>
        <a:buFont typeface="Arial" pitchFamily="34" charset="0"/>
        <a:buChar char="∙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666000" indent="-198000" algn="l" defTabSz="914242" rtl="0" eaLnBrk="1" latinLnBrk="0" hangingPunct="1">
        <a:spcBef>
          <a:spcPct val="20000"/>
        </a:spcBef>
        <a:buFont typeface="Symbol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846000" indent="-158400" algn="l" defTabSz="914242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008000" indent="-158400" algn="l" defTabSz="914242" rtl="0" eaLnBrk="1" latinLnBrk="0" hangingPunct="1">
        <a:spcBef>
          <a:spcPct val="20000"/>
        </a:spcBef>
        <a:buFont typeface="Arial" pitchFamily="34" charset="0"/>
        <a:buChar char="∙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84" indent="-228560" algn="l" defTabSz="9142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05" indent="-228560" algn="l" defTabSz="9142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26" indent="-228560" algn="l" defTabSz="9142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1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2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62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82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03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24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45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68000" y="147600"/>
            <a:ext cx="8208000" cy="652555"/>
          </a:xfrm>
          <a:prstGeom prst="rect">
            <a:avLst/>
          </a:prstGeom>
        </p:spPr>
        <p:txBody>
          <a:bodyPr vert="horz" lIns="91414" tIns="45707" rIns="91414" bIns="45707" rtlCol="0" anchor="t">
            <a:normAutofit/>
          </a:bodyPr>
          <a:lstStyle/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zweizeilig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6000" y="1170000"/>
            <a:ext cx="8208000" cy="4518000"/>
          </a:xfrm>
          <a:prstGeom prst="rect">
            <a:avLst/>
          </a:prstGeom>
        </p:spPr>
        <p:txBody>
          <a:bodyPr vert="horz" lIns="91414" tIns="45707" rIns="91414" bIns="45707" rtlCol="0">
            <a:normAutofit/>
          </a:bodyPr>
          <a:lstStyle/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7" name="Foliennummernplatzhalter 14"/>
          <p:cNvSpPr>
            <a:spLocks noGrp="1"/>
          </p:cNvSpPr>
          <p:nvPr>
            <p:ph type="sldNum" sz="quarter" idx="4"/>
          </p:nvPr>
        </p:nvSpPr>
        <p:spPr>
          <a:xfrm>
            <a:off x="468000" y="6490800"/>
            <a:ext cx="216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Seite </a:t>
            </a:r>
            <a:fld id="{795659D1-D435-4DC4-B545-657E7139435F}" type="slidenum"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/>
              <a:t>‹Nr.›</a:t>
            </a:fld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8" name="Datumsplatzhalter 13"/>
          <p:cNvSpPr>
            <a:spLocks noGrp="1"/>
          </p:cNvSpPr>
          <p:nvPr>
            <p:ph type="dt" sz="half" idx="2"/>
          </p:nvPr>
        </p:nvSpPr>
        <p:spPr>
          <a:xfrm>
            <a:off x="468000" y="6314400"/>
            <a:ext cx="216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D958101-B7A1-478A-8DA9-CF267F5E3C5A}" type="datetime1"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/>
              <a:t>14.11.2023</a:t>
            </a:fld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Fußzeilenplatzhalter 15"/>
          <p:cNvSpPr>
            <a:spLocks noGrp="1"/>
          </p:cNvSpPr>
          <p:nvPr>
            <p:ph type="ftr" sz="quarter" idx="3"/>
          </p:nvPr>
        </p:nvSpPr>
        <p:spPr>
          <a:xfrm>
            <a:off x="468000" y="6145200"/>
            <a:ext cx="540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TOP 2 Bericht der Projektleitung</a:t>
            </a:r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498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</p:sldLayoutIdLst>
  <p:hf hdr="0"/>
  <p:txStyles>
    <p:titleStyle>
      <a:lvl1pPr algn="l" defTabSz="914141" rtl="0" eaLnBrk="1" latinLnBrk="0" hangingPunct="1">
        <a:lnSpc>
          <a:spcPts val="2200"/>
        </a:lnSpc>
        <a:spcBef>
          <a:spcPct val="0"/>
        </a:spcBef>
        <a:buNone/>
        <a:defRPr sz="1800" b="1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59642" indent="-159642" algn="l" defTabSz="914141" rtl="0" eaLnBrk="1" latinLnBrk="0" hangingPunct="1">
        <a:spcBef>
          <a:spcPts val="443"/>
        </a:spcBef>
        <a:buFont typeface="Arial" pitchFamily="34" charset="0"/>
        <a:buChar char="−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19285" indent="-159642" algn="l" defTabSz="914141" rtl="0" eaLnBrk="1" latinLnBrk="0" hangingPunct="1">
        <a:spcBef>
          <a:spcPts val="443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478927" indent="-159642" algn="l" defTabSz="914141" rtl="0" eaLnBrk="1" latinLnBrk="0" hangingPunct="1">
        <a:spcBef>
          <a:spcPts val="443"/>
        </a:spcBef>
        <a:buFont typeface="Arial" pitchFamily="34" charset="0"/>
        <a:buChar char="∙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665926" indent="-197978" algn="l" defTabSz="914141" rtl="0" eaLnBrk="1" latinLnBrk="0" hangingPunct="1">
        <a:spcBef>
          <a:spcPct val="20000"/>
        </a:spcBef>
        <a:buFont typeface="Symbol" pitchFamily="18" charset="2"/>
        <a:buChar char="-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845906" indent="-158383" algn="l" defTabSz="914141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007888" indent="-158383" algn="l" defTabSz="914141" rtl="0" eaLnBrk="1" latinLnBrk="0" hangingPunct="1">
        <a:spcBef>
          <a:spcPct val="20000"/>
        </a:spcBef>
        <a:buFont typeface="Arial" pitchFamily="34" charset="0"/>
        <a:buChar char="∙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56" indent="-228535" algn="l" defTabSz="9141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026" indent="-228535" algn="l" defTabSz="9141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096" indent="-228535" algn="l" defTabSz="9141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1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70" algn="l" defTabSz="9141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41" algn="l" defTabSz="9141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10" algn="l" defTabSz="9141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80" algn="l" defTabSz="9141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50" algn="l" defTabSz="9141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21" algn="l" defTabSz="9141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91" algn="l" defTabSz="9141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61" algn="l" defTabSz="9141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33387" y="172800"/>
            <a:ext cx="8280000" cy="652555"/>
          </a:xfrm>
          <a:prstGeom prst="rect">
            <a:avLst/>
          </a:prstGeom>
        </p:spPr>
        <p:txBody>
          <a:bodyPr vert="horz" lIns="91414" tIns="45707" rIns="91414" bIns="45707" rtlCol="0" anchor="t">
            <a:normAutofit/>
          </a:bodyPr>
          <a:lstStyle/>
          <a:p>
            <a:r>
              <a:rPr lang="de-DE" dirty="0" smtClean="0"/>
              <a:t>17. AG Campus TP 4 Übergangsquartier</a:t>
            </a:r>
            <a:br>
              <a:rPr lang="de-DE" dirty="0" smtClean="0"/>
            </a:br>
            <a:r>
              <a:rPr lang="de-DE" dirty="0" smtClean="0"/>
              <a:t>zweizeilig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32002" y="1312547"/>
            <a:ext cx="8290793" cy="4242435"/>
          </a:xfrm>
          <a:prstGeom prst="rect">
            <a:avLst/>
          </a:prstGeom>
        </p:spPr>
        <p:txBody>
          <a:bodyPr vert="horz" lIns="91414" tIns="45707" rIns="91414" bIns="45707" rtlCol="0">
            <a:normAutofit/>
          </a:bodyPr>
          <a:lstStyle/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7" name="Foliennummernplatzhalter 14"/>
          <p:cNvSpPr>
            <a:spLocks noGrp="1"/>
          </p:cNvSpPr>
          <p:nvPr>
            <p:ph type="sldNum" sz="quarter" idx="4"/>
          </p:nvPr>
        </p:nvSpPr>
        <p:spPr>
          <a:xfrm>
            <a:off x="432002" y="6415208"/>
            <a:ext cx="2114649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defTabSz="914141"/>
            <a:r>
              <a:rPr lang="de-DE" b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Seite </a:t>
            </a:r>
            <a:fld id="{44AC4DCE-31D8-40DA-8054-82557CC0B0B3}" type="slidenum">
              <a:rPr lang="de-DE" b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 defTabSz="914141"/>
              <a:t>‹Nr.›</a:t>
            </a:fld>
            <a:endParaRPr lang="de-DE" b="1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8" name="Datumsplatzhalter 13"/>
          <p:cNvSpPr>
            <a:spLocks noGrp="1"/>
          </p:cNvSpPr>
          <p:nvPr>
            <p:ph type="dt" sz="half" idx="2"/>
          </p:nvPr>
        </p:nvSpPr>
        <p:spPr>
          <a:xfrm>
            <a:off x="432002" y="6255360"/>
            <a:ext cx="2114649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defTabSz="914141"/>
            <a:fld id="{C048425B-78A6-43C5-BEF5-C69D932DD0E3}" type="datetime1"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pPr defTabSz="914141"/>
              <a:t>14.11.2023</a:t>
            </a:fld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Fußzeilenplatzhalter 15"/>
          <p:cNvSpPr>
            <a:spLocks noGrp="1"/>
          </p:cNvSpPr>
          <p:nvPr>
            <p:ph type="ftr" sz="quarter" idx="3"/>
          </p:nvPr>
        </p:nvSpPr>
        <p:spPr>
          <a:xfrm>
            <a:off x="432000" y="6082560"/>
            <a:ext cx="4680000" cy="162000"/>
          </a:xfrm>
          <a:prstGeom prst="rect">
            <a:avLst/>
          </a:prstGeom>
        </p:spPr>
        <p:txBody>
          <a:bodyPr lIns="91430" tIns="0" rIns="91430" bIns="0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defTabSz="914141"/>
            <a:r>
              <a:rPr lang="de-DE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TOP 2 Bericht der Projektleitung</a:t>
            </a:r>
            <a:endParaRPr lang="de-DE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7296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</p:sldLayoutIdLst>
  <p:timing>
    <p:tnLst>
      <p:par>
        <p:cTn id="1" dur="indefinite" restart="never" nodeType="tmRoot"/>
      </p:par>
    </p:tnLst>
  </p:timing>
  <p:hf hdr="0"/>
  <p:txStyles>
    <p:titleStyle>
      <a:lvl1pPr algn="l" defTabSz="914141" rtl="0" eaLnBrk="1" latinLnBrk="0" hangingPunct="1">
        <a:lnSpc>
          <a:spcPts val="2040"/>
        </a:lnSpc>
        <a:spcBef>
          <a:spcPct val="0"/>
        </a:spcBef>
        <a:buNone/>
        <a:defRPr sz="1800" b="1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59642" indent="-159642" algn="l" defTabSz="914141" rtl="0" eaLnBrk="1" latinLnBrk="0" hangingPunct="1">
        <a:spcBef>
          <a:spcPts val="443"/>
        </a:spcBef>
        <a:buFont typeface="Arial" pitchFamily="34" charset="0"/>
        <a:buChar char="−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19285" indent="-159642" algn="l" defTabSz="914141" rtl="0" eaLnBrk="1" latinLnBrk="0" hangingPunct="1">
        <a:spcBef>
          <a:spcPts val="443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478927" indent="-159642" algn="l" defTabSz="914141" rtl="0" eaLnBrk="1" latinLnBrk="0" hangingPunct="1">
        <a:spcBef>
          <a:spcPts val="443"/>
        </a:spcBef>
        <a:buFont typeface="Arial" pitchFamily="34" charset="0"/>
        <a:buChar char="∙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665926" indent="-197978" algn="l" defTabSz="914141" rtl="0" eaLnBrk="1" latinLnBrk="0" hangingPunct="1">
        <a:spcBef>
          <a:spcPct val="20000"/>
        </a:spcBef>
        <a:buFont typeface="Symbol" pitchFamily="18" charset="2"/>
        <a:buChar char="-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845906" indent="-158383" algn="l" defTabSz="914141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007888" indent="-158383" algn="l" defTabSz="914141" rtl="0" eaLnBrk="1" latinLnBrk="0" hangingPunct="1">
        <a:spcBef>
          <a:spcPct val="20000"/>
        </a:spcBef>
        <a:buFont typeface="Arial" pitchFamily="34" charset="0"/>
        <a:buChar char="∙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56" indent="-228535" algn="l" defTabSz="9141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026" indent="-228535" algn="l" defTabSz="9141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096" indent="-228535" algn="l" defTabSz="9141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1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70" algn="l" defTabSz="9141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41" algn="l" defTabSz="9141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10" algn="l" defTabSz="9141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80" algn="l" defTabSz="9141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50" algn="l" defTabSz="9141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21" algn="l" defTabSz="9141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91" algn="l" defTabSz="9141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61" algn="l" defTabSz="9141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88235" y="241809"/>
            <a:ext cx="8110301" cy="652555"/>
          </a:xfrm>
          <a:prstGeom prst="rect">
            <a:avLst/>
          </a:prstGeom>
        </p:spPr>
        <p:txBody>
          <a:bodyPr vert="horz" lIns="91424" tIns="45712" rIns="91424" bIns="45712" rtlCol="0" anchor="t">
            <a:normAutofit/>
          </a:bodyPr>
          <a:lstStyle/>
          <a:p>
            <a:r>
              <a:rPr lang="de-DE" dirty="0" smtClean="0"/>
              <a:t>Titel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19820" y="1258735"/>
            <a:ext cx="8188046" cy="4554632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66467" y="6253200"/>
            <a:ext cx="2114649" cy="162000"/>
          </a:xfrm>
          <a:prstGeom prst="rect">
            <a:avLst/>
          </a:prstGeom>
        </p:spPr>
        <p:txBody>
          <a:bodyPr vert="horz" lIns="81107" tIns="40554" rIns="81107" bIns="40554" rtlCol="0" anchor="ctr"/>
          <a:lstStyle>
            <a:lvl1pPr algn="l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fld id="{32FDF697-BB59-4BFF-ADF5-93FA12716DDE}" type="datetime1">
              <a:rPr lang="de-DE" smtClean="0"/>
              <a:pPr/>
              <a:t>14.11.2023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66467" y="6069600"/>
            <a:ext cx="8119630" cy="162000"/>
          </a:xfrm>
          <a:prstGeom prst="rect">
            <a:avLst/>
          </a:prstGeom>
        </p:spPr>
        <p:txBody>
          <a:bodyPr vert="horz" lIns="81107" tIns="40554" rIns="81107" bIns="40554" rtlCol="0" anchor="ctr"/>
          <a:lstStyle>
            <a:lvl1pPr algn="l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TOP 2 Bericht der Projektleitung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66467" y="6433200"/>
            <a:ext cx="2114649" cy="162000"/>
          </a:xfrm>
          <a:prstGeom prst="rect">
            <a:avLst/>
          </a:prstGeom>
        </p:spPr>
        <p:txBody>
          <a:bodyPr vert="horz" lIns="81107" tIns="40554" rIns="81107" bIns="40554" rtlCol="0" anchor="ctr"/>
          <a:lstStyle>
            <a:lvl1pPr algn="l">
              <a:lnSpc>
                <a:spcPct val="100000"/>
              </a:lnSpc>
              <a:defRPr sz="1200" b="1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Seite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212671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  <p:sldLayoutId id="2147483762" r:id="rId18"/>
  </p:sldLayoutIdLst>
  <p:hf hdr="0"/>
  <p:txStyles>
    <p:titleStyle>
      <a:lvl1pPr algn="l" defTabSz="914242" rtl="0" eaLnBrk="1" latinLnBrk="0" hangingPunct="1">
        <a:spcBef>
          <a:spcPct val="0"/>
        </a:spcBef>
        <a:buNone/>
        <a:defRPr sz="2500" b="1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59660" indent="-159660" algn="l" defTabSz="914242" rtl="0" eaLnBrk="1" latinLnBrk="0" hangingPunct="1">
        <a:spcBef>
          <a:spcPts val="443"/>
        </a:spcBef>
        <a:buFont typeface="Arial" pitchFamily="34" charset="0"/>
        <a:buChar char="−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19320" indent="-159660" algn="l" defTabSz="914242" rtl="0" eaLnBrk="1" latinLnBrk="0" hangingPunct="1">
        <a:spcBef>
          <a:spcPts val="443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78980" indent="-159660" algn="l" defTabSz="914242" rtl="0" eaLnBrk="1" latinLnBrk="0" hangingPunct="1">
        <a:spcBef>
          <a:spcPts val="443"/>
        </a:spcBef>
        <a:buFont typeface="Arial" pitchFamily="34" charset="0"/>
        <a:buChar char="∙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666000" indent="-198000" algn="l" defTabSz="914242" rtl="0" eaLnBrk="1" latinLnBrk="0" hangingPunct="1">
        <a:spcBef>
          <a:spcPct val="20000"/>
        </a:spcBef>
        <a:buFont typeface="Symbol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846000" indent="-158400" algn="l" defTabSz="914242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008000" indent="-158400" algn="l" defTabSz="914242" rtl="0" eaLnBrk="1" latinLnBrk="0" hangingPunct="1">
        <a:spcBef>
          <a:spcPct val="20000"/>
        </a:spcBef>
        <a:buFont typeface="Arial" pitchFamily="34" charset="0"/>
        <a:buChar char="∙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84" indent="-228560" algn="l" defTabSz="9142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05" indent="-228560" algn="l" defTabSz="9142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26" indent="-228560" algn="l" defTabSz="9142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1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2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62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82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03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24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45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97782" y="2974271"/>
            <a:ext cx="8256381" cy="442837"/>
          </a:xfrm>
        </p:spPr>
        <p:txBody>
          <a:bodyPr/>
          <a:lstStyle/>
          <a:p>
            <a:pPr>
              <a:lnSpc>
                <a:spcPts val="2600"/>
              </a:lnSpc>
            </a:pPr>
            <a:r>
              <a:rPr lang="de-DE" sz="2400" dirty="0"/>
              <a:t>Lage </a:t>
            </a:r>
            <a:r>
              <a:rPr lang="de-DE" sz="2400" dirty="0" err="1" smtClean="0"/>
              <a:t>Bm</a:t>
            </a:r>
            <a:r>
              <a:rPr lang="de-DE" sz="2400" dirty="0" smtClean="0"/>
              <a:t> 1 </a:t>
            </a:r>
            <a:r>
              <a:rPr lang="de-DE" sz="2400" dirty="0"/>
              <a:t>bei </a:t>
            </a:r>
            <a:r>
              <a:rPr lang="de-DE" sz="2400" dirty="0" err="1" smtClean="0"/>
              <a:t>Bm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/>
              <a:t/>
            </a:r>
            <a:br>
              <a:rPr lang="de-DE" sz="2400" dirty="0"/>
            </a:b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1200" dirty="0" smtClean="0"/>
              <a:t/>
            </a:r>
            <a:br>
              <a:rPr lang="de-DE" sz="1200" dirty="0" smtClean="0"/>
            </a:br>
            <a:endParaRPr lang="de-DE" sz="12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97782" y="3417108"/>
            <a:ext cx="7944604" cy="259200"/>
          </a:xfrm>
        </p:spPr>
        <p:txBody>
          <a:bodyPr/>
          <a:lstStyle/>
          <a:p>
            <a:endParaRPr lang="de-DE" sz="400" b="1" dirty="0" smtClean="0"/>
          </a:p>
          <a:p>
            <a:r>
              <a:rPr lang="de-DE" sz="1400" b="1" dirty="0" smtClean="0"/>
              <a:t>Bruckhaus </a:t>
            </a:r>
            <a:r>
              <a:rPr lang="de-DE" sz="1400" b="1" dirty="0" err="1" smtClean="0"/>
              <a:t>Bm</a:t>
            </a:r>
            <a:r>
              <a:rPr lang="de-DE" sz="1400" b="1" dirty="0" smtClean="0"/>
              <a:t> 1</a:t>
            </a:r>
            <a:r>
              <a:rPr lang="de-DE" sz="1400" b="1" smtClean="0"/>
              <a:t>, XX. </a:t>
            </a:r>
            <a:r>
              <a:rPr lang="de-DE" sz="1400" b="1" dirty="0" smtClean="0"/>
              <a:t>August 2022</a:t>
            </a:r>
            <a:endParaRPr lang="de-DE" sz="1400" b="1" dirty="0"/>
          </a:p>
        </p:txBody>
      </p:sp>
    </p:spTree>
    <p:extLst>
      <p:ext uri="{BB962C8B-B14F-4D97-AF65-F5344CB8AC3E}">
        <p14:creationId xmlns:p14="http://schemas.microsoft.com/office/powerpoint/2010/main" xmlns="" val="44571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87933" y="304800"/>
            <a:ext cx="8111595" cy="301214"/>
          </a:xfrm>
        </p:spPr>
        <p:txBody>
          <a:bodyPr/>
          <a:lstStyle/>
          <a:p>
            <a:pPr marL="0" indent="0">
              <a:spcBef>
                <a:spcPts val="600"/>
              </a:spcBef>
              <a:tabLst>
                <a:tab pos="216000" algn="l"/>
                <a:tab pos="266400" algn="l"/>
                <a:tab pos="270000" algn="l"/>
                <a:tab pos="288000" algn="l"/>
                <a:tab pos="324000" algn="l"/>
              </a:tabLst>
            </a:pPr>
            <a:r>
              <a:rPr lang="de-DE" dirty="0"/>
              <a:t>Projekt</a:t>
            </a:r>
            <a:r>
              <a:rPr lang="de-DE" dirty="0" smtClean="0"/>
              <a:t>:</a:t>
            </a:r>
            <a:endParaRPr lang="de-DE" b="0" dirty="0"/>
          </a:p>
        </p:txBody>
      </p:sp>
      <p:sp>
        <p:nvSpPr>
          <p:cNvPr id="3" name="Freihandform 2"/>
          <p:cNvSpPr/>
          <p:nvPr/>
        </p:nvSpPr>
        <p:spPr>
          <a:xfrm>
            <a:off x="2214694" y="816409"/>
            <a:ext cx="6461564" cy="1098006"/>
          </a:xfrm>
          <a:custGeom>
            <a:avLst/>
            <a:gdLst>
              <a:gd name="connsiteX0" fmla="*/ 136956 w 821718"/>
              <a:gd name="connsiteY0" fmla="*/ 0 h 6591431"/>
              <a:gd name="connsiteX1" fmla="*/ 684762 w 821718"/>
              <a:gd name="connsiteY1" fmla="*/ 0 h 6591431"/>
              <a:gd name="connsiteX2" fmla="*/ 821718 w 821718"/>
              <a:gd name="connsiteY2" fmla="*/ 136956 h 6591431"/>
              <a:gd name="connsiteX3" fmla="*/ 821718 w 821718"/>
              <a:gd name="connsiteY3" fmla="*/ 6591431 h 6591431"/>
              <a:gd name="connsiteX4" fmla="*/ 821718 w 821718"/>
              <a:gd name="connsiteY4" fmla="*/ 6591431 h 6591431"/>
              <a:gd name="connsiteX5" fmla="*/ 0 w 821718"/>
              <a:gd name="connsiteY5" fmla="*/ 6591431 h 6591431"/>
              <a:gd name="connsiteX6" fmla="*/ 0 w 821718"/>
              <a:gd name="connsiteY6" fmla="*/ 6591431 h 6591431"/>
              <a:gd name="connsiteX7" fmla="*/ 0 w 821718"/>
              <a:gd name="connsiteY7" fmla="*/ 136956 h 6591431"/>
              <a:gd name="connsiteX8" fmla="*/ 136956 w 821718"/>
              <a:gd name="connsiteY8" fmla="*/ 0 h 6591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1718" h="6591431">
                <a:moveTo>
                  <a:pt x="821718" y="1098599"/>
                </a:moveTo>
                <a:lnTo>
                  <a:pt x="821718" y="5492832"/>
                </a:lnTo>
                <a:cubicBezTo>
                  <a:pt x="821718" y="6099572"/>
                  <a:pt x="814074" y="6591427"/>
                  <a:pt x="804644" y="6591427"/>
                </a:cubicBezTo>
                <a:lnTo>
                  <a:pt x="0" y="6591427"/>
                </a:lnTo>
                <a:lnTo>
                  <a:pt x="0" y="6591427"/>
                </a:lnTo>
                <a:lnTo>
                  <a:pt x="0" y="4"/>
                </a:lnTo>
                <a:lnTo>
                  <a:pt x="0" y="4"/>
                </a:lnTo>
                <a:lnTo>
                  <a:pt x="804644" y="4"/>
                </a:lnTo>
                <a:cubicBezTo>
                  <a:pt x="814074" y="4"/>
                  <a:pt x="821718" y="491859"/>
                  <a:pt x="821718" y="1098599"/>
                </a:cubicBezTo>
                <a:close/>
              </a:path>
            </a:pathLst>
          </a:cu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36000" rIns="287763" bIns="163939" numCol="1" spcCol="1270" anchor="t" anchorCtr="0">
            <a:noAutofit/>
          </a:bodyPr>
          <a:lstStyle/>
          <a:p>
            <a:pPr marL="0" marR="0" lvl="1" algn="l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tabLst/>
              <a:defRPr/>
            </a:pPr>
            <a:endParaRPr kumimoji="0" lang="de-DE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1450" marR="0" lvl="1" indent="-171450" algn="l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1450" marR="0" lvl="1" indent="-171450" algn="l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1450" marR="0" lvl="1" indent="-171450" algn="l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1450" marR="0" lvl="1" indent="-171450" algn="l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1450" marR="0" lvl="1" indent="-171450" algn="l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1450" marR="0" lvl="1" indent="-171450" algn="l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1" indent="0" algn="l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1" indent="0" algn="l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endParaRPr kumimoji="0" lang="de-DE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1450" marR="0" lvl="1" indent="-171450" algn="l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1450" marR="0" lvl="1" indent="-171450" algn="l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Freihandform 3"/>
          <p:cNvSpPr/>
          <p:nvPr/>
        </p:nvSpPr>
        <p:spPr>
          <a:xfrm>
            <a:off x="440228" y="855120"/>
            <a:ext cx="1620000" cy="1043514"/>
          </a:xfrm>
          <a:custGeom>
            <a:avLst/>
            <a:gdLst>
              <a:gd name="connsiteX0" fmla="*/ 0 w 1548006"/>
              <a:gd name="connsiteY0" fmla="*/ 142320 h 853901"/>
              <a:gd name="connsiteX1" fmla="*/ 142320 w 1548006"/>
              <a:gd name="connsiteY1" fmla="*/ 0 h 853901"/>
              <a:gd name="connsiteX2" fmla="*/ 1405686 w 1548006"/>
              <a:gd name="connsiteY2" fmla="*/ 0 h 853901"/>
              <a:gd name="connsiteX3" fmla="*/ 1548006 w 1548006"/>
              <a:gd name="connsiteY3" fmla="*/ 142320 h 853901"/>
              <a:gd name="connsiteX4" fmla="*/ 1548006 w 1548006"/>
              <a:gd name="connsiteY4" fmla="*/ 711581 h 853901"/>
              <a:gd name="connsiteX5" fmla="*/ 1405686 w 1548006"/>
              <a:gd name="connsiteY5" fmla="*/ 853901 h 853901"/>
              <a:gd name="connsiteX6" fmla="*/ 142320 w 1548006"/>
              <a:gd name="connsiteY6" fmla="*/ 853901 h 853901"/>
              <a:gd name="connsiteX7" fmla="*/ 0 w 1548006"/>
              <a:gd name="connsiteY7" fmla="*/ 711581 h 853901"/>
              <a:gd name="connsiteX8" fmla="*/ 0 w 1548006"/>
              <a:gd name="connsiteY8" fmla="*/ 142320 h 853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48006" h="853901">
                <a:moveTo>
                  <a:pt x="0" y="142320"/>
                </a:moveTo>
                <a:cubicBezTo>
                  <a:pt x="0" y="63719"/>
                  <a:pt x="63719" y="0"/>
                  <a:pt x="142320" y="0"/>
                </a:cubicBezTo>
                <a:lnTo>
                  <a:pt x="1405686" y="0"/>
                </a:lnTo>
                <a:cubicBezTo>
                  <a:pt x="1484287" y="0"/>
                  <a:pt x="1548006" y="63719"/>
                  <a:pt x="1548006" y="142320"/>
                </a:cubicBezTo>
                <a:lnTo>
                  <a:pt x="1548006" y="711581"/>
                </a:lnTo>
                <a:cubicBezTo>
                  <a:pt x="1548006" y="790182"/>
                  <a:pt x="1484287" y="853901"/>
                  <a:pt x="1405686" y="853901"/>
                </a:cubicBezTo>
                <a:lnTo>
                  <a:pt x="142320" y="853901"/>
                </a:lnTo>
                <a:cubicBezTo>
                  <a:pt x="63719" y="853901"/>
                  <a:pt x="0" y="790182"/>
                  <a:pt x="0" y="711581"/>
                </a:cubicBezTo>
                <a:lnTo>
                  <a:pt x="0" y="142320"/>
                </a:lnTo>
                <a:close/>
              </a:path>
            </a:pathLst>
          </a:custGeom>
          <a:solidFill>
            <a:srgbClr val="0062A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9784" rIns="117884" bIns="79784" numCol="1" spcCol="1270" anchor="ctr" anchorCtr="0">
            <a:noAutofit/>
          </a:bodyPr>
          <a:lstStyle/>
          <a:p>
            <a:pPr marL="0" marR="0" lvl="0" indent="0" algn="ctr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Rückblick</a:t>
            </a: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Freihandform 4"/>
          <p:cNvSpPr/>
          <p:nvPr/>
        </p:nvSpPr>
        <p:spPr>
          <a:xfrm>
            <a:off x="2214694" y="2007366"/>
            <a:ext cx="6461564" cy="1245847"/>
          </a:xfrm>
          <a:custGeom>
            <a:avLst/>
            <a:gdLst>
              <a:gd name="connsiteX0" fmla="*/ 140413 w 842462"/>
              <a:gd name="connsiteY0" fmla="*/ 0 h 6581159"/>
              <a:gd name="connsiteX1" fmla="*/ 702049 w 842462"/>
              <a:gd name="connsiteY1" fmla="*/ 0 h 6581159"/>
              <a:gd name="connsiteX2" fmla="*/ 842462 w 842462"/>
              <a:gd name="connsiteY2" fmla="*/ 140413 h 6581159"/>
              <a:gd name="connsiteX3" fmla="*/ 842462 w 842462"/>
              <a:gd name="connsiteY3" fmla="*/ 6581159 h 6581159"/>
              <a:gd name="connsiteX4" fmla="*/ 842462 w 842462"/>
              <a:gd name="connsiteY4" fmla="*/ 6581159 h 6581159"/>
              <a:gd name="connsiteX5" fmla="*/ 0 w 842462"/>
              <a:gd name="connsiteY5" fmla="*/ 6581159 h 6581159"/>
              <a:gd name="connsiteX6" fmla="*/ 0 w 842462"/>
              <a:gd name="connsiteY6" fmla="*/ 6581159 h 6581159"/>
              <a:gd name="connsiteX7" fmla="*/ 0 w 842462"/>
              <a:gd name="connsiteY7" fmla="*/ 140413 h 6581159"/>
              <a:gd name="connsiteX8" fmla="*/ 140413 w 842462"/>
              <a:gd name="connsiteY8" fmla="*/ 0 h 6581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42462" h="6581159">
                <a:moveTo>
                  <a:pt x="842462" y="1096883"/>
                </a:moveTo>
                <a:lnTo>
                  <a:pt x="842462" y="5484276"/>
                </a:lnTo>
                <a:cubicBezTo>
                  <a:pt x="842462" y="6090066"/>
                  <a:pt x="834415" y="6581155"/>
                  <a:pt x="824488" y="6581155"/>
                </a:cubicBezTo>
                <a:lnTo>
                  <a:pt x="0" y="6581155"/>
                </a:lnTo>
                <a:lnTo>
                  <a:pt x="0" y="6581155"/>
                </a:lnTo>
                <a:lnTo>
                  <a:pt x="0" y="4"/>
                </a:lnTo>
                <a:lnTo>
                  <a:pt x="0" y="4"/>
                </a:lnTo>
                <a:lnTo>
                  <a:pt x="824488" y="4"/>
                </a:lnTo>
                <a:cubicBezTo>
                  <a:pt x="834415" y="4"/>
                  <a:pt x="842462" y="491093"/>
                  <a:pt x="842462" y="1096883"/>
                </a:cubicBezTo>
                <a:close/>
              </a:path>
            </a:pathLst>
          </a:cu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36000" rIns="288776" bIns="36000" numCol="1" spcCol="1270" anchor="t" anchorCtr="0">
            <a:noAutofit/>
          </a:bodyPr>
          <a:lstStyle/>
          <a:p>
            <a:pPr defTabSz="914400">
              <a:lnSpc>
                <a:spcPct val="90000"/>
              </a:lnSpc>
              <a:spcAft>
                <a:spcPts val="216"/>
              </a:spcAft>
            </a:pPr>
            <a:endParaRPr lang="de-DE" sz="1200" dirty="0"/>
          </a:p>
        </p:txBody>
      </p:sp>
      <p:sp>
        <p:nvSpPr>
          <p:cNvPr id="6" name="Freihandform 5"/>
          <p:cNvSpPr/>
          <p:nvPr/>
        </p:nvSpPr>
        <p:spPr>
          <a:xfrm>
            <a:off x="440228" y="2021225"/>
            <a:ext cx="1620000" cy="1199003"/>
          </a:xfrm>
          <a:custGeom>
            <a:avLst/>
            <a:gdLst>
              <a:gd name="connsiteX0" fmla="*/ 0 w 1548006"/>
              <a:gd name="connsiteY0" fmla="*/ 142160 h 852944"/>
              <a:gd name="connsiteX1" fmla="*/ 142160 w 1548006"/>
              <a:gd name="connsiteY1" fmla="*/ 0 h 852944"/>
              <a:gd name="connsiteX2" fmla="*/ 1405846 w 1548006"/>
              <a:gd name="connsiteY2" fmla="*/ 0 h 852944"/>
              <a:gd name="connsiteX3" fmla="*/ 1548006 w 1548006"/>
              <a:gd name="connsiteY3" fmla="*/ 142160 h 852944"/>
              <a:gd name="connsiteX4" fmla="*/ 1548006 w 1548006"/>
              <a:gd name="connsiteY4" fmla="*/ 710784 h 852944"/>
              <a:gd name="connsiteX5" fmla="*/ 1405846 w 1548006"/>
              <a:gd name="connsiteY5" fmla="*/ 852944 h 852944"/>
              <a:gd name="connsiteX6" fmla="*/ 142160 w 1548006"/>
              <a:gd name="connsiteY6" fmla="*/ 852944 h 852944"/>
              <a:gd name="connsiteX7" fmla="*/ 0 w 1548006"/>
              <a:gd name="connsiteY7" fmla="*/ 710784 h 852944"/>
              <a:gd name="connsiteX8" fmla="*/ 0 w 1548006"/>
              <a:gd name="connsiteY8" fmla="*/ 142160 h 852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48006" h="852944">
                <a:moveTo>
                  <a:pt x="0" y="142160"/>
                </a:moveTo>
                <a:cubicBezTo>
                  <a:pt x="0" y="63647"/>
                  <a:pt x="63647" y="0"/>
                  <a:pt x="142160" y="0"/>
                </a:cubicBezTo>
                <a:lnTo>
                  <a:pt x="1405846" y="0"/>
                </a:lnTo>
                <a:cubicBezTo>
                  <a:pt x="1484359" y="0"/>
                  <a:pt x="1548006" y="63647"/>
                  <a:pt x="1548006" y="142160"/>
                </a:cubicBezTo>
                <a:lnTo>
                  <a:pt x="1548006" y="710784"/>
                </a:lnTo>
                <a:cubicBezTo>
                  <a:pt x="1548006" y="789297"/>
                  <a:pt x="1484359" y="852944"/>
                  <a:pt x="1405846" y="852944"/>
                </a:cubicBezTo>
                <a:lnTo>
                  <a:pt x="142160" y="852944"/>
                </a:lnTo>
                <a:cubicBezTo>
                  <a:pt x="63647" y="852944"/>
                  <a:pt x="0" y="789297"/>
                  <a:pt x="0" y="710784"/>
                </a:cubicBezTo>
                <a:lnTo>
                  <a:pt x="0" y="142160"/>
                </a:lnTo>
                <a:close/>
              </a:path>
            </a:pathLst>
          </a:custGeom>
          <a:solidFill>
            <a:srgbClr val="0062A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9737" rIns="117837" bIns="79737" numCol="1" spcCol="1270" anchor="ctr" anchorCtr="0">
            <a:noAutofit/>
          </a:bodyPr>
          <a:lstStyle/>
          <a:p>
            <a:pPr marL="0" marR="0" lvl="0" indent="0" algn="ctr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Ausblick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Freihandform 7"/>
          <p:cNvSpPr/>
          <p:nvPr/>
        </p:nvSpPr>
        <p:spPr>
          <a:xfrm>
            <a:off x="2214694" y="3346164"/>
            <a:ext cx="6461564" cy="1148341"/>
          </a:xfrm>
          <a:custGeom>
            <a:avLst/>
            <a:gdLst>
              <a:gd name="connsiteX0" fmla="*/ 146219 w 877295"/>
              <a:gd name="connsiteY0" fmla="*/ 0 h 6568477"/>
              <a:gd name="connsiteX1" fmla="*/ 731076 w 877295"/>
              <a:gd name="connsiteY1" fmla="*/ 0 h 6568477"/>
              <a:gd name="connsiteX2" fmla="*/ 877295 w 877295"/>
              <a:gd name="connsiteY2" fmla="*/ 146219 h 6568477"/>
              <a:gd name="connsiteX3" fmla="*/ 877295 w 877295"/>
              <a:gd name="connsiteY3" fmla="*/ 6568477 h 6568477"/>
              <a:gd name="connsiteX4" fmla="*/ 877295 w 877295"/>
              <a:gd name="connsiteY4" fmla="*/ 6568477 h 6568477"/>
              <a:gd name="connsiteX5" fmla="*/ 0 w 877295"/>
              <a:gd name="connsiteY5" fmla="*/ 6568477 h 6568477"/>
              <a:gd name="connsiteX6" fmla="*/ 0 w 877295"/>
              <a:gd name="connsiteY6" fmla="*/ 6568477 h 6568477"/>
              <a:gd name="connsiteX7" fmla="*/ 0 w 877295"/>
              <a:gd name="connsiteY7" fmla="*/ 146219 h 6568477"/>
              <a:gd name="connsiteX8" fmla="*/ 146219 w 877295"/>
              <a:gd name="connsiteY8" fmla="*/ 0 h 6568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77295" h="6568477">
                <a:moveTo>
                  <a:pt x="877295" y="1094772"/>
                </a:moveTo>
                <a:lnTo>
                  <a:pt x="877295" y="5473705"/>
                </a:lnTo>
                <a:cubicBezTo>
                  <a:pt x="877295" y="6078332"/>
                  <a:pt x="868552" y="6568473"/>
                  <a:pt x="857766" y="6568473"/>
                </a:cubicBezTo>
                <a:lnTo>
                  <a:pt x="0" y="6568473"/>
                </a:lnTo>
                <a:lnTo>
                  <a:pt x="0" y="6568473"/>
                </a:lnTo>
                <a:lnTo>
                  <a:pt x="0" y="4"/>
                </a:lnTo>
                <a:lnTo>
                  <a:pt x="0" y="4"/>
                </a:lnTo>
                <a:lnTo>
                  <a:pt x="857766" y="4"/>
                </a:lnTo>
                <a:cubicBezTo>
                  <a:pt x="868552" y="4"/>
                  <a:pt x="877295" y="490145"/>
                  <a:pt x="877295" y="1094772"/>
                </a:cubicBezTo>
                <a:close/>
              </a:path>
            </a:pathLst>
          </a:cu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36000" rIns="290476" bIns="166651" numCol="1" spcCol="1270" anchor="t" anchorCtr="0">
            <a:noAutofit/>
          </a:bodyPr>
          <a:lstStyle/>
          <a:p>
            <a:pPr marL="0" lvl="1" defTabSz="3556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endParaRPr lang="de-DE" sz="1200" dirty="0" smtClean="0">
              <a:solidFill>
                <a:schemeClr val="tx1"/>
              </a:solidFill>
            </a:endParaRPr>
          </a:p>
        </p:txBody>
      </p:sp>
      <p:sp>
        <p:nvSpPr>
          <p:cNvPr id="11" name="Freihandform 10"/>
          <p:cNvSpPr/>
          <p:nvPr/>
        </p:nvSpPr>
        <p:spPr>
          <a:xfrm>
            <a:off x="440228" y="3342820"/>
            <a:ext cx="1617172" cy="1151685"/>
          </a:xfrm>
          <a:custGeom>
            <a:avLst/>
            <a:gdLst>
              <a:gd name="connsiteX0" fmla="*/ 0 w 1561919"/>
              <a:gd name="connsiteY0" fmla="*/ 142160 h 852944"/>
              <a:gd name="connsiteX1" fmla="*/ 142160 w 1561919"/>
              <a:gd name="connsiteY1" fmla="*/ 0 h 852944"/>
              <a:gd name="connsiteX2" fmla="*/ 1419759 w 1561919"/>
              <a:gd name="connsiteY2" fmla="*/ 0 h 852944"/>
              <a:gd name="connsiteX3" fmla="*/ 1561919 w 1561919"/>
              <a:gd name="connsiteY3" fmla="*/ 142160 h 852944"/>
              <a:gd name="connsiteX4" fmla="*/ 1561919 w 1561919"/>
              <a:gd name="connsiteY4" fmla="*/ 710784 h 852944"/>
              <a:gd name="connsiteX5" fmla="*/ 1419759 w 1561919"/>
              <a:gd name="connsiteY5" fmla="*/ 852944 h 852944"/>
              <a:gd name="connsiteX6" fmla="*/ 142160 w 1561919"/>
              <a:gd name="connsiteY6" fmla="*/ 852944 h 852944"/>
              <a:gd name="connsiteX7" fmla="*/ 0 w 1561919"/>
              <a:gd name="connsiteY7" fmla="*/ 710784 h 852944"/>
              <a:gd name="connsiteX8" fmla="*/ 0 w 1561919"/>
              <a:gd name="connsiteY8" fmla="*/ 142160 h 852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1919" h="852944">
                <a:moveTo>
                  <a:pt x="0" y="142160"/>
                </a:moveTo>
                <a:cubicBezTo>
                  <a:pt x="0" y="63647"/>
                  <a:pt x="63647" y="0"/>
                  <a:pt x="142160" y="0"/>
                </a:cubicBezTo>
                <a:lnTo>
                  <a:pt x="1419759" y="0"/>
                </a:lnTo>
                <a:cubicBezTo>
                  <a:pt x="1498272" y="0"/>
                  <a:pt x="1561919" y="63647"/>
                  <a:pt x="1561919" y="142160"/>
                </a:cubicBezTo>
                <a:lnTo>
                  <a:pt x="1561919" y="710784"/>
                </a:lnTo>
                <a:cubicBezTo>
                  <a:pt x="1561919" y="789297"/>
                  <a:pt x="1498272" y="852944"/>
                  <a:pt x="1419759" y="852944"/>
                </a:cubicBezTo>
                <a:lnTo>
                  <a:pt x="142160" y="852944"/>
                </a:lnTo>
                <a:cubicBezTo>
                  <a:pt x="63647" y="852944"/>
                  <a:pt x="0" y="789297"/>
                  <a:pt x="0" y="710784"/>
                </a:cubicBezTo>
                <a:lnTo>
                  <a:pt x="0" y="142160"/>
                </a:lnTo>
                <a:close/>
              </a:path>
            </a:pathLst>
          </a:custGeom>
          <a:solidFill>
            <a:srgbClr val="0062A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9737" rIns="117837" bIns="79737" numCol="1" spcCol="1270" anchor="ctr" anchorCtr="0">
            <a:noAutofit/>
          </a:bodyPr>
          <a:lstStyle/>
          <a:p>
            <a:pPr marL="0" marR="0" lvl="0" indent="0" algn="ctr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Handlungs-bedarf</a:t>
            </a: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Freihandform 11"/>
          <p:cNvSpPr/>
          <p:nvPr/>
        </p:nvSpPr>
        <p:spPr>
          <a:xfrm>
            <a:off x="496575" y="5157464"/>
            <a:ext cx="2338065" cy="859328"/>
          </a:xfrm>
          <a:custGeom>
            <a:avLst/>
            <a:gdLst>
              <a:gd name="connsiteX0" fmla="*/ 170064 w 1020365"/>
              <a:gd name="connsiteY0" fmla="*/ 0 h 3797190"/>
              <a:gd name="connsiteX1" fmla="*/ 850301 w 1020365"/>
              <a:gd name="connsiteY1" fmla="*/ 0 h 3797190"/>
              <a:gd name="connsiteX2" fmla="*/ 1020365 w 1020365"/>
              <a:gd name="connsiteY2" fmla="*/ 170064 h 3797190"/>
              <a:gd name="connsiteX3" fmla="*/ 1020365 w 1020365"/>
              <a:gd name="connsiteY3" fmla="*/ 3797190 h 3797190"/>
              <a:gd name="connsiteX4" fmla="*/ 1020365 w 1020365"/>
              <a:gd name="connsiteY4" fmla="*/ 3797190 h 3797190"/>
              <a:gd name="connsiteX5" fmla="*/ 0 w 1020365"/>
              <a:gd name="connsiteY5" fmla="*/ 3797190 h 3797190"/>
              <a:gd name="connsiteX6" fmla="*/ 0 w 1020365"/>
              <a:gd name="connsiteY6" fmla="*/ 3797190 h 3797190"/>
              <a:gd name="connsiteX7" fmla="*/ 0 w 1020365"/>
              <a:gd name="connsiteY7" fmla="*/ 170064 h 3797190"/>
              <a:gd name="connsiteX8" fmla="*/ 170064 w 1020365"/>
              <a:gd name="connsiteY8" fmla="*/ 0 h 379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0365" h="3797190">
                <a:moveTo>
                  <a:pt x="1020365" y="632878"/>
                </a:moveTo>
                <a:lnTo>
                  <a:pt x="1020365" y="3164312"/>
                </a:lnTo>
                <a:cubicBezTo>
                  <a:pt x="1020365" y="3513841"/>
                  <a:pt x="999905" y="3797188"/>
                  <a:pt x="974666" y="3797188"/>
                </a:cubicBezTo>
                <a:lnTo>
                  <a:pt x="0" y="3797188"/>
                </a:lnTo>
                <a:lnTo>
                  <a:pt x="0" y="3797188"/>
                </a:lnTo>
                <a:lnTo>
                  <a:pt x="0" y="2"/>
                </a:lnTo>
                <a:lnTo>
                  <a:pt x="0" y="2"/>
                </a:lnTo>
                <a:lnTo>
                  <a:pt x="974666" y="2"/>
                </a:lnTo>
                <a:cubicBezTo>
                  <a:pt x="999905" y="2"/>
                  <a:pt x="1020365" y="283349"/>
                  <a:pt x="1020365" y="632878"/>
                </a:cubicBezTo>
                <a:close/>
              </a:path>
            </a:pathLst>
          </a:cu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288000" rIns="297460" bIns="173636" numCol="1" spcCol="1270" anchor="ctr" anchorCtr="0">
            <a:noAutofit/>
          </a:bodyPr>
          <a:lstStyle/>
          <a:p>
            <a:pPr marL="0" marR="0" lvl="0" indent="0" algn="l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endParaRPr kumimoji="0" lang="de-DE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1450" marR="0" lvl="1" indent="-171450" algn="l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1450" marR="0" lvl="1" indent="-171450" algn="l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1" indent="0" algn="l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Freihandform 13"/>
          <p:cNvSpPr/>
          <p:nvPr/>
        </p:nvSpPr>
        <p:spPr>
          <a:xfrm>
            <a:off x="480747" y="4630700"/>
            <a:ext cx="2353893" cy="433814"/>
          </a:xfrm>
          <a:custGeom>
            <a:avLst/>
            <a:gdLst>
              <a:gd name="connsiteX0" fmla="*/ 0 w 3572951"/>
              <a:gd name="connsiteY0" fmla="*/ 72304 h 433814"/>
              <a:gd name="connsiteX1" fmla="*/ 72304 w 3572951"/>
              <a:gd name="connsiteY1" fmla="*/ 0 h 433814"/>
              <a:gd name="connsiteX2" fmla="*/ 3500647 w 3572951"/>
              <a:gd name="connsiteY2" fmla="*/ 0 h 433814"/>
              <a:gd name="connsiteX3" fmla="*/ 3572951 w 3572951"/>
              <a:gd name="connsiteY3" fmla="*/ 72304 h 433814"/>
              <a:gd name="connsiteX4" fmla="*/ 3572951 w 3572951"/>
              <a:gd name="connsiteY4" fmla="*/ 361510 h 433814"/>
              <a:gd name="connsiteX5" fmla="*/ 3500647 w 3572951"/>
              <a:gd name="connsiteY5" fmla="*/ 433814 h 433814"/>
              <a:gd name="connsiteX6" fmla="*/ 72304 w 3572951"/>
              <a:gd name="connsiteY6" fmla="*/ 433814 h 433814"/>
              <a:gd name="connsiteX7" fmla="*/ 0 w 3572951"/>
              <a:gd name="connsiteY7" fmla="*/ 361510 h 433814"/>
              <a:gd name="connsiteX8" fmla="*/ 0 w 3572951"/>
              <a:gd name="connsiteY8" fmla="*/ 72304 h 433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72951" h="433814">
                <a:moveTo>
                  <a:pt x="0" y="72304"/>
                </a:moveTo>
                <a:cubicBezTo>
                  <a:pt x="0" y="32372"/>
                  <a:pt x="32372" y="0"/>
                  <a:pt x="72304" y="0"/>
                </a:cubicBezTo>
                <a:lnTo>
                  <a:pt x="3500647" y="0"/>
                </a:lnTo>
                <a:cubicBezTo>
                  <a:pt x="3540579" y="0"/>
                  <a:pt x="3572951" y="32372"/>
                  <a:pt x="3572951" y="72304"/>
                </a:cubicBezTo>
                <a:lnTo>
                  <a:pt x="3572951" y="361510"/>
                </a:lnTo>
                <a:cubicBezTo>
                  <a:pt x="3572951" y="401442"/>
                  <a:pt x="3540579" y="433814"/>
                  <a:pt x="3500647" y="433814"/>
                </a:cubicBezTo>
                <a:lnTo>
                  <a:pt x="72304" y="433814"/>
                </a:lnTo>
                <a:cubicBezTo>
                  <a:pt x="32372" y="433814"/>
                  <a:pt x="0" y="401442"/>
                  <a:pt x="0" y="361510"/>
                </a:cubicBezTo>
                <a:lnTo>
                  <a:pt x="0" y="72304"/>
                </a:lnTo>
                <a:close/>
              </a:path>
            </a:pathLst>
          </a:custGeom>
          <a:solidFill>
            <a:srgbClr val="0062A1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51657" rIns="82137" bIns="51657" numCol="1" spcCol="1270" anchor="ctr" anchorCtr="0">
            <a:noAutofit/>
          </a:bodyPr>
          <a:lstStyle/>
          <a:p>
            <a:pPr marL="0" marR="0" lvl="0" indent="0" algn="ctr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Termine</a:t>
            </a:r>
          </a:p>
        </p:txBody>
      </p:sp>
      <p:sp>
        <p:nvSpPr>
          <p:cNvPr id="16" name="Freihandform 15"/>
          <p:cNvSpPr/>
          <p:nvPr/>
        </p:nvSpPr>
        <p:spPr>
          <a:xfrm>
            <a:off x="6291072" y="5157464"/>
            <a:ext cx="2390988" cy="870973"/>
          </a:xfrm>
          <a:custGeom>
            <a:avLst/>
            <a:gdLst>
              <a:gd name="connsiteX0" fmla="*/ 126320 w 757903"/>
              <a:gd name="connsiteY0" fmla="*/ 0 h 3570738"/>
              <a:gd name="connsiteX1" fmla="*/ 631583 w 757903"/>
              <a:gd name="connsiteY1" fmla="*/ 0 h 3570738"/>
              <a:gd name="connsiteX2" fmla="*/ 757903 w 757903"/>
              <a:gd name="connsiteY2" fmla="*/ 126320 h 3570738"/>
              <a:gd name="connsiteX3" fmla="*/ 757903 w 757903"/>
              <a:gd name="connsiteY3" fmla="*/ 3570738 h 3570738"/>
              <a:gd name="connsiteX4" fmla="*/ 757903 w 757903"/>
              <a:gd name="connsiteY4" fmla="*/ 3570738 h 3570738"/>
              <a:gd name="connsiteX5" fmla="*/ 0 w 757903"/>
              <a:gd name="connsiteY5" fmla="*/ 3570738 h 3570738"/>
              <a:gd name="connsiteX6" fmla="*/ 0 w 757903"/>
              <a:gd name="connsiteY6" fmla="*/ 3570738 h 3570738"/>
              <a:gd name="connsiteX7" fmla="*/ 0 w 757903"/>
              <a:gd name="connsiteY7" fmla="*/ 126320 h 3570738"/>
              <a:gd name="connsiteX8" fmla="*/ 126320 w 757903"/>
              <a:gd name="connsiteY8" fmla="*/ 0 h 3570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7903" h="3570738">
                <a:moveTo>
                  <a:pt x="757903" y="595138"/>
                </a:moveTo>
                <a:lnTo>
                  <a:pt x="757903" y="2975600"/>
                </a:lnTo>
                <a:cubicBezTo>
                  <a:pt x="757903" y="3304286"/>
                  <a:pt x="745899" y="3570736"/>
                  <a:pt x="731091" y="3570736"/>
                </a:cubicBezTo>
                <a:lnTo>
                  <a:pt x="0" y="3570736"/>
                </a:lnTo>
                <a:lnTo>
                  <a:pt x="0" y="3570736"/>
                </a:lnTo>
                <a:lnTo>
                  <a:pt x="0" y="2"/>
                </a:lnTo>
                <a:lnTo>
                  <a:pt x="0" y="2"/>
                </a:lnTo>
                <a:lnTo>
                  <a:pt x="731091" y="2"/>
                </a:lnTo>
                <a:cubicBezTo>
                  <a:pt x="745899" y="2"/>
                  <a:pt x="757903" y="266452"/>
                  <a:pt x="757903" y="595138"/>
                </a:cubicBezTo>
                <a:close/>
              </a:path>
            </a:pathLst>
          </a:cu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160823" rIns="284648" bIns="160824" numCol="1" spcCol="1270" anchor="ctr" anchorCtr="0">
            <a:noAutofit/>
          </a:bodyPr>
          <a:lstStyle/>
          <a:p>
            <a:pPr marL="170550" marR="0" lvl="0" indent="-171450" algn="l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1450" marR="0" lvl="0" indent="-171450" algn="l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0550" marR="0" lvl="0" indent="-171450" algn="l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0550" marR="0" lvl="0" indent="-171450" algn="l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Freihandform 16"/>
          <p:cNvSpPr/>
          <p:nvPr/>
        </p:nvSpPr>
        <p:spPr>
          <a:xfrm>
            <a:off x="6291072" y="4630700"/>
            <a:ext cx="2385186" cy="435093"/>
          </a:xfrm>
          <a:custGeom>
            <a:avLst/>
            <a:gdLst>
              <a:gd name="connsiteX0" fmla="*/ 0 w 3576444"/>
              <a:gd name="connsiteY0" fmla="*/ 72517 h 435093"/>
              <a:gd name="connsiteX1" fmla="*/ 72517 w 3576444"/>
              <a:gd name="connsiteY1" fmla="*/ 0 h 435093"/>
              <a:gd name="connsiteX2" fmla="*/ 3503927 w 3576444"/>
              <a:gd name="connsiteY2" fmla="*/ 0 h 435093"/>
              <a:gd name="connsiteX3" fmla="*/ 3576444 w 3576444"/>
              <a:gd name="connsiteY3" fmla="*/ 72517 h 435093"/>
              <a:gd name="connsiteX4" fmla="*/ 3576444 w 3576444"/>
              <a:gd name="connsiteY4" fmla="*/ 362576 h 435093"/>
              <a:gd name="connsiteX5" fmla="*/ 3503927 w 3576444"/>
              <a:gd name="connsiteY5" fmla="*/ 435093 h 435093"/>
              <a:gd name="connsiteX6" fmla="*/ 72517 w 3576444"/>
              <a:gd name="connsiteY6" fmla="*/ 435093 h 435093"/>
              <a:gd name="connsiteX7" fmla="*/ 0 w 3576444"/>
              <a:gd name="connsiteY7" fmla="*/ 362576 h 435093"/>
              <a:gd name="connsiteX8" fmla="*/ 0 w 3576444"/>
              <a:gd name="connsiteY8" fmla="*/ 72517 h 435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76444" h="435093">
                <a:moveTo>
                  <a:pt x="0" y="72517"/>
                </a:moveTo>
                <a:cubicBezTo>
                  <a:pt x="0" y="32467"/>
                  <a:pt x="32467" y="0"/>
                  <a:pt x="72517" y="0"/>
                </a:cubicBezTo>
                <a:lnTo>
                  <a:pt x="3503927" y="0"/>
                </a:lnTo>
                <a:cubicBezTo>
                  <a:pt x="3543977" y="0"/>
                  <a:pt x="3576444" y="32467"/>
                  <a:pt x="3576444" y="72517"/>
                </a:cubicBezTo>
                <a:lnTo>
                  <a:pt x="3576444" y="362576"/>
                </a:lnTo>
                <a:cubicBezTo>
                  <a:pt x="3576444" y="402626"/>
                  <a:pt x="3543977" y="435093"/>
                  <a:pt x="3503927" y="435093"/>
                </a:cubicBezTo>
                <a:lnTo>
                  <a:pt x="72517" y="435093"/>
                </a:lnTo>
                <a:cubicBezTo>
                  <a:pt x="32467" y="435093"/>
                  <a:pt x="0" y="402626"/>
                  <a:pt x="0" y="362576"/>
                </a:cubicBezTo>
                <a:lnTo>
                  <a:pt x="0" y="72517"/>
                </a:lnTo>
                <a:close/>
              </a:path>
            </a:pathLst>
          </a:custGeom>
          <a:solidFill>
            <a:srgbClr val="0062A1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51719" rIns="82199" bIns="51719" numCol="1" spcCol="1270" anchor="ctr" anchorCtr="0">
            <a:noAutofit/>
          </a:bodyPr>
          <a:lstStyle/>
          <a:p>
            <a:pPr marL="0" marR="0" lvl="0" indent="0" algn="ctr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Meilensteine</a:t>
            </a:r>
          </a:p>
        </p:txBody>
      </p:sp>
      <p:sp>
        <p:nvSpPr>
          <p:cNvPr id="15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496575" y="6414959"/>
            <a:ext cx="2160000" cy="162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2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Seite </a:t>
            </a:r>
            <a:fld id="{44AC4DCE-31D8-40DA-8054-82557CC0B0B3}" type="slidenum">
              <a:rPr kumimoji="0" lang="de-DE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2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Datumsplatzhalter 4"/>
          <p:cNvSpPr>
            <a:spLocks noGrp="1"/>
          </p:cNvSpPr>
          <p:nvPr>
            <p:ph type="dt" sz="half" idx="4294967295"/>
          </p:nvPr>
        </p:nvSpPr>
        <p:spPr>
          <a:xfrm>
            <a:off x="496575" y="6109742"/>
            <a:ext cx="2160000" cy="162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2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Lage </a:t>
            </a:r>
            <a:r>
              <a:rPr kumimoji="0" lang="de-DE" sz="9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Bm</a:t>
            </a:r>
            <a:r>
              <a:rPr kumimoji="0" lang="de-DE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1 bei </a:t>
            </a:r>
            <a:r>
              <a:rPr kumimoji="0" lang="de-DE" sz="9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Bm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Datumsplatzhalter 4"/>
          <p:cNvSpPr>
            <a:spLocks noGrp="1"/>
          </p:cNvSpPr>
          <p:nvPr>
            <p:ph type="dt" sz="half" idx="4294967295"/>
          </p:nvPr>
        </p:nvSpPr>
        <p:spPr>
          <a:xfrm>
            <a:off x="496575" y="6267118"/>
            <a:ext cx="2160000" cy="162000"/>
          </a:xfrm>
          <a:prstGeom prst="rect">
            <a:avLst/>
          </a:prstGeom>
        </p:spPr>
        <p:txBody>
          <a:bodyPr/>
          <a:lstStyle/>
          <a:p>
            <a:r>
              <a:rPr lang="de-DE" sz="900" dirty="0" smtClean="0"/>
              <a:t>XX. August 2022</a:t>
            </a:r>
            <a:endParaRPr lang="de-DE" sz="900" dirty="0"/>
          </a:p>
        </p:txBody>
      </p:sp>
      <p:sp>
        <p:nvSpPr>
          <p:cNvPr id="20" name="Freihandform 19"/>
          <p:cNvSpPr/>
          <p:nvPr/>
        </p:nvSpPr>
        <p:spPr>
          <a:xfrm>
            <a:off x="3374136" y="4630700"/>
            <a:ext cx="2377440" cy="433814"/>
          </a:xfrm>
          <a:custGeom>
            <a:avLst/>
            <a:gdLst>
              <a:gd name="connsiteX0" fmla="*/ 0 w 3572951"/>
              <a:gd name="connsiteY0" fmla="*/ 72304 h 433814"/>
              <a:gd name="connsiteX1" fmla="*/ 72304 w 3572951"/>
              <a:gd name="connsiteY1" fmla="*/ 0 h 433814"/>
              <a:gd name="connsiteX2" fmla="*/ 3500647 w 3572951"/>
              <a:gd name="connsiteY2" fmla="*/ 0 h 433814"/>
              <a:gd name="connsiteX3" fmla="*/ 3572951 w 3572951"/>
              <a:gd name="connsiteY3" fmla="*/ 72304 h 433814"/>
              <a:gd name="connsiteX4" fmla="*/ 3572951 w 3572951"/>
              <a:gd name="connsiteY4" fmla="*/ 361510 h 433814"/>
              <a:gd name="connsiteX5" fmla="*/ 3500647 w 3572951"/>
              <a:gd name="connsiteY5" fmla="*/ 433814 h 433814"/>
              <a:gd name="connsiteX6" fmla="*/ 72304 w 3572951"/>
              <a:gd name="connsiteY6" fmla="*/ 433814 h 433814"/>
              <a:gd name="connsiteX7" fmla="*/ 0 w 3572951"/>
              <a:gd name="connsiteY7" fmla="*/ 361510 h 433814"/>
              <a:gd name="connsiteX8" fmla="*/ 0 w 3572951"/>
              <a:gd name="connsiteY8" fmla="*/ 72304 h 433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72951" h="433814">
                <a:moveTo>
                  <a:pt x="0" y="72304"/>
                </a:moveTo>
                <a:cubicBezTo>
                  <a:pt x="0" y="32372"/>
                  <a:pt x="32372" y="0"/>
                  <a:pt x="72304" y="0"/>
                </a:cubicBezTo>
                <a:lnTo>
                  <a:pt x="3500647" y="0"/>
                </a:lnTo>
                <a:cubicBezTo>
                  <a:pt x="3540579" y="0"/>
                  <a:pt x="3572951" y="32372"/>
                  <a:pt x="3572951" y="72304"/>
                </a:cubicBezTo>
                <a:lnTo>
                  <a:pt x="3572951" y="361510"/>
                </a:lnTo>
                <a:cubicBezTo>
                  <a:pt x="3572951" y="401442"/>
                  <a:pt x="3540579" y="433814"/>
                  <a:pt x="3500647" y="433814"/>
                </a:cubicBezTo>
                <a:lnTo>
                  <a:pt x="72304" y="433814"/>
                </a:lnTo>
                <a:cubicBezTo>
                  <a:pt x="32372" y="433814"/>
                  <a:pt x="0" y="401442"/>
                  <a:pt x="0" y="361510"/>
                </a:cubicBezTo>
                <a:lnTo>
                  <a:pt x="0" y="72304"/>
                </a:lnTo>
                <a:close/>
              </a:path>
            </a:pathLst>
          </a:custGeom>
          <a:solidFill>
            <a:srgbClr val="0062A1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51657" rIns="82137" bIns="51657" numCol="1" spcCol="1270" anchor="ctr" anchorCtr="0">
            <a:noAutofit/>
          </a:bodyPr>
          <a:lstStyle/>
          <a:p>
            <a:pPr marL="0" marR="0" lvl="0" indent="0" algn="ctr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Kosten</a:t>
            </a:r>
          </a:p>
        </p:txBody>
      </p:sp>
      <p:sp>
        <p:nvSpPr>
          <p:cNvPr id="21" name="Freihandform 20"/>
          <p:cNvSpPr/>
          <p:nvPr/>
        </p:nvSpPr>
        <p:spPr>
          <a:xfrm>
            <a:off x="3374136" y="5157464"/>
            <a:ext cx="2377440" cy="859328"/>
          </a:xfrm>
          <a:custGeom>
            <a:avLst/>
            <a:gdLst>
              <a:gd name="connsiteX0" fmla="*/ 170064 w 1020365"/>
              <a:gd name="connsiteY0" fmla="*/ 0 h 3797190"/>
              <a:gd name="connsiteX1" fmla="*/ 850301 w 1020365"/>
              <a:gd name="connsiteY1" fmla="*/ 0 h 3797190"/>
              <a:gd name="connsiteX2" fmla="*/ 1020365 w 1020365"/>
              <a:gd name="connsiteY2" fmla="*/ 170064 h 3797190"/>
              <a:gd name="connsiteX3" fmla="*/ 1020365 w 1020365"/>
              <a:gd name="connsiteY3" fmla="*/ 3797190 h 3797190"/>
              <a:gd name="connsiteX4" fmla="*/ 1020365 w 1020365"/>
              <a:gd name="connsiteY4" fmla="*/ 3797190 h 3797190"/>
              <a:gd name="connsiteX5" fmla="*/ 0 w 1020365"/>
              <a:gd name="connsiteY5" fmla="*/ 3797190 h 3797190"/>
              <a:gd name="connsiteX6" fmla="*/ 0 w 1020365"/>
              <a:gd name="connsiteY6" fmla="*/ 3797190 h 3797190"/>
              <a:gd name="connsiteX7" fmla="*/ 0 w 1020365"/>
              <a:gd name="connsiteY7" fmla="*/ 170064 h 3797190"/>
              <a:gd name="connsiteX8" fmla="*/ 170064 w 1020365"/>
              <a:gd name="connsiteY8" fmla="*/ 0 h 379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0365" h="3797190">
                <a:moveTo>
                  <a:pt x="1020365" y="632878"/>
                </a:moveTo>
                <a:lnTo>
                  <a:pt x="1020365" y="3164312"/>
                </a:lnTo>
                <a:cubicBezTo>
                  <a:pt x="1020365" y="3513841"/>
                  <a:pt x="999905" y="3797188"/>
                  <a:pt x="974666" y="3797188"/>
                </a:cubicBezTo>
                <a:lnTo>
                  <a:pt x="0" y="3797188"/>
                </a:lnTo>
                <a:lnTo>
                  <a:pt x="0" y="3797188"/>
                </a:lnTo>
                <a:lnTo>
                  <a:pt x="0" y="2"/>
                </a:lnTo>
                <a:lnTo>
                  <a:pt x="0" y="2"/>
                </a:lnTo>
                <a:lnTo>
                  <a:pt x="974666" y="2"/>
                </a:lnTo>
                <a:cubicBezTo>
                  <a:pt x="999905" y="2"/>
                  <a:pt x="1020365" y="283349"/>
                  <a:pt x="1020365" y="632878"/>
                </a:cubicBezTo>
                <a:close/>
              </a:path>
            </a:pathLst>
          </a:cu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288000" rIns="297460" bIns="173636" numCol="1" spcCol="1270" anchor="ctr" anchorCtr="0">
            <a:noAutofit/>
          </a:bodyPr>
          <a:lstStyle/>
          <a:p>
            <a:pPr marL="0" marR="0" lvl="0" indent="0" algn="l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endParaRPr kumimoji="0" lang="de-DE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1450" marR="0" lvl="1" indent="-171450" algn="l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1450" marR="0" lvl="1" indent="-171450" algn="l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1" indent="0" algn="l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455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Bk_Farbe">
  <a:themeElements>
    <a:clrScheme name="Scheuer1">
      <a:dk1>
        <a:sysClr val="windowText" lastClr="000000"/>
      </a:dk1>
      <a:lt1>
        <a:srgbClr val="FFFFFF"/>
      </a:lt1>
      <a:dk2>
        <a:srgbClr val="000000"/>
      </a:dk2>
      <a:lt2>
        <a:srgbClr val="9FA2A4"/>
      </a:lt2>
      <a:accent1>
        <a:srgbClr val="7C93C3"/>
      </a:accent1>
      <a:accent2>
        <a:srgbClr val="A1CCCD"/>
      </a:accent2>
      <a:accent3>
        <a:srgbClr val="C3CBC9"/>
      </a:accent3>
      <a:accent4>
        <a:srgbClr val="C2CB9A"/>
      </a:accent4>
      <a:accent5>
        <a:srgbClr val="EAC985"/>
      </a:accent5>
      <a:accent6>
        <a:srgbClr val="D496A0"/>
      </a:accent6>
      <a:hlink>
        <a:srgbClr val="7C93C3"/>
      </a:hlink>
      <a:folHlink>
        <a:srgbClr val="B0BEDB"/>
      </a:folHlink>
    </a:clrScheme>
    <a:fontScheme name="Bundesbank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Bk_Farbe">
  <a:themeElements>
    <a:clrScheme name="Farbe3_Neu">
      <a:dk1>
        <a:srgbClr val="000000"/>
      </a:dk1>
      <a:lt1>
        <a:srgbClr val="FFFFFF"/>
      </a:lt1>
      <a:dk2>
        <a:srgbClr val="000000"/>
      </a:dk2>
      <a:lt2>
        <a:srgbClr val="9FA2A4"/>
      </a:lt2>
      <a:accent1>
        <a:srgbClr val="0062A1"/>
      </a:accent1>
      <a:accent2>
        <a:srgbClr val="96BF0D"/>
      </a:accent2>
      <a:accent3>
        <a:srgbClr val="77B5C2"/>
      </a:accent3>
      <a:accent4>
        <a:srgbClr val="FBBD1A"/>
      </a:accent4>
      <a:accent5>
        <a:srgbClr val="9C9E9F"/>
      </a:accent5>
      <a:accent6>
        <a:srgbClr val="E52B38"/>
      </a:accent6>
      <a:hlink>
        <a:srgbClr val="7C93C3"/>
      </a:hlink>
      <a:folHlink>
        <a:srgbClr val="B0BEDB"/>
      </a:folHlink>
    </a:clrScheme>
    <a:fontScheme name="Bundesbank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40000"/>
            <a:lumOff val="60000"/>
          </a:schemeClr>
        </a:solidFill>
        <a:ln>
          <a:solidFill>
            <a:schemeClr val="accent1">
              <a:lumMod val="75000"/>
            </a:schemeClr>
          </a:solidFill>
        </a:ln>
      </a:spPr>
      <a:bodyPr rtlCol="0" anchor="ctr"/>
      <a:lstStyle>
        <a:defPPr algn="ctr">
          <a:defRPr sz="8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BBk_16_9">
  <a:themeElements>
    <a:clrScheme name="Farbe3_Neu">
      <a:dk1>
        <a:srgbClr val="000000"/>
      </a:dk1>
      <a:lt1>
        <a:srgbClr val="FFFFFF"/>
      </a:lt1>
      <a:dk2>
        <a:srgbClr val="000000"/>
      </a:dk2>
      <a:lt2>
        <a:srgbClr val="9FA2A4"/>
      </a:lt2>
      <a:accent1>
        <a:srgbClr val="0062A1"/>
      </a:accent1>
      <a:accent2>
        <a:srgbClr val="96BF0D"/>
      </a:accent2>
      <a:accent3>
        <a:srgbClr val="77B5C2"/>
      </a:accent3>
      <a:accent4>
        <a:srgbClr val="FBBD1A"/>
      </a:accent4>
      <a:accent5>
        <a:srgbClr val="9C9E9F"/>
      </a:accent5>
      <a:accent6>
        <a:srgbClr val="E52B38"/>
      </a:accent6>
      <a:hlink>
        <a:srgbClr val="7C93C3"/>
      </a:hlink>
      <a:folHlink>
        <a:srgbClr val="B0BEDB"/>
      </a:folHlink>
    </a:clrScheme>
    <a:fontScheme name="Bundesbank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6350">
          <a:solidFill>
            <a:schemeClr val="tx1">
              <a:lumMod val="50000"/>
              <a:lumOff val="50000"/>
            </a:schemeClr>
          </a:solidFill>
          <a:prstDash val="sysDash"/>
        </a:ln>
      </a:spPr>
      <a:bodyPr rtlCol="0" anchor="ctr"/>
      <a:lstStyle>
        <a:defPPr algn="ctr">
          <a:defRPr sz="8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prstDash val="sysDot"/>
          <a:bevel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BBk_Farbe">
  <a:themeElements>
    <a:clrScheme name="Scheuer1">
      <a:dk1>
        <a:sysClr val="windowText" lastClr="000000"/>
      </a:dk1>
      <a:lt1>
        <a:srgbClr val="FFFFFF"/>
      </a:lt1>
      <a:dk2>
        <a:srgbClr val="000000"/>
      </a:dk2>
      <a:lt2>
        <a:srgbClr val="9FA2A4"/>
      </a:lt2>
      <a:accent1>
        <a:srgbClr val="7C93C3"/>
      </a:accent1>
      <a:accent2>
        <a:srgbClr val="A1CCCD"/>
      </a:accent2>
      <a:accent3>
        <a:srgbClr val="C3CBC9"/>
      </a:accent3>
      <a:accent4>
        <a:srgbClr val="C2CB9A"/>
      </a:accent4>
      <a:accent5>
        <a:srgbClr val="EAC985"/>
      </a:accent5>
      <a:accent6>
        <a:srgbClr val="D496A0"/>
      </a:accent6>
      <a:hlink>
        <a:srgbClr val="7C93C3"/>
      </a:hlink>
      <a:folHlink>
        <a:srgbClr val="B0BEDB"/>
      </a:folHlink>
    </a:clrScheme>
    <a:fontScheme name="Bundesbank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</Words>
  <Application>Microsoft Office PowerPoint</Application>
  <PresentationFormat>Bildschirmpräsentation (4:3)</PresentationFormat>
  <Paragraphs>32</Paragraphs>
  <Slides>2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4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BBk_Farbe</vt:lpstr>
      <vt:lpstr>1_BBk_Farbe</vt:lpstr>
      <vt:lpstr>BBk_16_9</vt:lpstr>
      <vt:lpstr>2_BBk_Farbe</vt:lpstr>
      <vt:lpstr>Lage Bm 1 bei Bm       </vt:lpstr>
      <vt:lpstr>Projekt:</vt:lpstr>
    </vt:vector>
  </TitlesOfParts>
  <Company>Deutsche Bundesbank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Andrea Simon</dc:creator>
  <cp:lastModifiedBy>default</cp:lastModifiedBy>
  <cp:revision>1645</cp:revision>
  <cp:lastPrinted>2022-06-07T07:51:51Z</cp:lastPrinted>
  <dcterms:created xsi:type="dcterms:W3CDTF">2011-09-19T07:17:23Z</dcterms:created>
  <dcterms:modified xsi:type="dcterms:W3CDTF">2023-11-14T09:57:00Z</dcterms:modified>
</cp:coreProperties>
</file>